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x="18288000" cy="10287000"/>
  <p:notesSz cx="6858000" cy="9144000"/>
  <p:embeddedFontLst>
    <p:embeddedFont>
      <p:font typeface="Calibri (MS) Bold" charset="1" panose="020F0702030404030204"/>
      <p:regular r:id="rId60"/>
    </p:embeddedFont>
    <p:embeddedFont>
      <p:font typeface="Calibri (MS) Italics" charset="1" panose="020F05020202040A0204"/>
      <p:regular r:id="rId61"/>
    </p:embeddedFont>
    <p:embeddedFont>
      <p:font typeface="Calibri (MS)" charset="1" panose="020F0502020204030204"/>
      <p:regular r:id="rId63"/>
    </p:embeddedFont>
    <p:embeddedFont>
      <p:font typeface="Calibri (MS) Light" charset="1" panose="020F0302020204030204"/>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notesMasters/notesMaster1.xml" Type="http://schemas.openxmlformats.org/officeDocument/2006/relationships/notesMaster"/><Relationship Id="rId58" Target="theme/theme2.xml" Type="http://schemas.openxmlformats.org/officeDocument/2006/relationships/theme"/><Relationship Id="rId59" Target="notesSlides/notesSlide1.xml" Type="http://schemas.openxmlformats.org/officeDocument/2006/relationships/note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notesSlides/notesSlide2.xml" Type="http://schemas.openxmlformats.org/officeDocument/2006/relationships/notesSlide"/><Relationship Id="rId63" Target="fonts/font63.fntdata" Type="http://schemas.openxmlformats.org/officeDocument/2006/relationships/font"/><Relationship Id="rId64" Target="fonts/font64.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jpeg" Type="http://schemas.openxmlformats.org/officeDocument/2006/relationships/image"/><Relationship Id="rId4" Target="../media/image4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3.jpeg" Type="http://schemas.openxmlformats.org/officeDocument/2006/relationships/image"/><Relationship Id="rId4" Target="../media/image4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46.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2.jpeg" Type="http://schemas.openxmlformats.org/officeDocument/2006/relationships/image"/><Relationship Id="rId4" Target="../media/image53.jpeg" Type="http://schemas.openxmlformats.org/officeDocument/2006/relationships/image"/><Relationship Id="rId5" Target="../media/image54.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59.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media/image64.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jpeg" Type="http://schemas.openxmlformats.org/officeDocument/2006/relationships/image"/><Relationship Id="rId3" Target="../media/image67.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69.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 Id="rId3" Target="../media/image72.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jpeg" Type="http://schemas.openxmlformats.org/officeDocument/2006/relationships/image"/><Relationship Id="rId3" Target="../media/image74.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jpeg" Type="http://schemas.openxmlformats.org/officeDocument/2006/relationships/image"/><Relationship Id="rId3" Target="../media/image74.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jpeg" Type="http://schemas.openxmlformats.org/officeDocument/2006/relationships/image"/><Relationship Id="rId3" Target="../media/image77.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 Id="rId3" Target="../media/image79.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1.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 Id="rId3" Target="../media/image81.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jpeg" Type="http://schemas.openxmlformats.org/officeDocument/2006/relationships/image"/><Relationship Id="rId3" Target="../media/image84.jpe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6.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jpeg" Type="http://schemas.openxmlformats.org/officeDocument/2006/relationships/image"/><Relationship Id="rId3" Target="../media/image89.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4762" y="9601200"/>
            <a:ext cx="18283238" cy="685800"/>
            <a:chOff x="0" y="0"/>
            <a:chExt cx="24377650" cy="914400"/>
          </a:xfrm>
        </p:grpSpPr>
        <p:sp>
          <p:nvSpPr>
            <p:cNvPr name="Freeform 8" id="8"/>
            <p:cNvSpPr/>
            <p:nvPr/>
          </p:nvSpPr>
          <p:spPr>
            <a:xfrm flipH="false" flipV="false" rot="0">
              <a:off x="0" y="0"/>
              <a:ext cx="24377650" cy="914400"/>
            </a:xfrm>
            <a:custGeom>
              <a:avLst/>
              <a:gdLst/>
              <a:ahLst/>
              <a:cxnLst/>
              <a:rect r="r" b="b" t="t" l="l"/>
              <a:pathLst>
                <a:path h="914400" w="24377650">
                  <a:moveTo>
                    <a:pt x="0" y="0"/>
                  </a:moveTo>
                  <a:lnTo>
                    <a:pt x="24377650" y="0"/>
                  </a:lnTo>
                  <a:lnTo>
                    <a:pt x="24377650" y="914400"/>
                  </a:lnTo>
                  <a:lnTo>
                    <a:pt x="0" y="914400"/>
                  </a:lnTo>
                  <a:close/>
                </a:path>
              </a:pathLst>
            </a:custGeom>
            <a:solidFill>
              <a:srgbClr val="63A537"/>
            </a:solidFill>
          </p:spPr>
        </p:sp>
      </p:grpSp>
      <p:grpSp>
        <p:nvGrpSpPr>
          <p:cNvPr name="Group 9" id="9"/>
          <p:cNvGrpSpPr/>
          <p:nvPr/>
        </p:nvGrpSpPr>
        <p:grpSpPr>
          <a:xfrm rot="0">
            <a:off x="22" y="9501474"/>
            <a:ext cx="18283238" cy="96012"/>
            <a:chOff x="0" y="0"/>
            <a:chExt cx="24377650" cy="128016"/>
          </a:xfrm>
        </p:grpSpPr>
        <p:sp>
          <p:nvSpPr>
            <p:cNvPr name="Freeform 10" id="10"/>
            <p:cNvSpPr/>
            <p:nvPr/>
          </p:nvSpPr>
          <p:spPr>
            <a:xfrm flipH="false" flipV="false" rot="0">
              <a:off x="0" y="0"/>
              <a:ext cx="24377650" cy="128016"/>
            </a:xfrm>
            <a:custGeom>
              <a:avLst/>
              <a:gdLst/>
              <a:ahLst/>
              <a:cxnLst/>
              <a:rect r="r" b="b" t="t" l="l"/>
              <a:pathLst>
                <a:path h="128016" w="24377650">
                  <a:moveTo>
                    <a:pt x="0" y="0"/>
                  </a:moveTo>
                  <a:lnTo>
                    <a:pt x="24377650" y="0"/>
                  </a:lnTo>
                  <a:lnTo>
                    <a:pt x="24377650" y="128016"/>
                  </a:lnTo>
                  <a:lnTo>
                    <a:pt x="0" y="128016"/>
                  </a:lnTo>
                  <a:close/>
                </a:path>
              </a:pathLst>
            </a:custGeom>
            <a:solidFill>
              <a:srgbClr val="99CB38"/>
            </a:solidFill>
          </p:spPr>
        </p:sp>
      </p:grpSp>
      <p:sp>
        <p:nvSpPr>
          <p:cNvPr name="AutoShape 11" id="11"/>
          <p:cNvSpPr/>
          <p:nvPr/>
        </p:nvSpPr>
        <p:spPr>
          <a:xfrm rot="2209">
            <a:off x="1806723" y="6515100"/>
            <a:ext cx="14822808" cy="0"/>
          </a:xfrm>
          <a:prstGeom prst="line">
            <a:avLst/>
          </a:prstGeom>
          <a:ln cap="rnd" w="9525">
            <a:solidFill>
              <a:srgbClr val="000000"/>
            </a:solidFill>
            <a:prstDash val="solid"/>
            <a:headEnd type="none" len="sm" w="sm"/>
            <a:tailEnd type="none" len="sm" w="sm"/>
          </a:ln>
        </p:spPr>
      </p:sp>
      <p:grpSp>
        <p:nvGrpSpPr>
          <p:cNvPr name="Group 12" id="12"/>
          <p:cNvGrpSpPr/>
          <p:nvPr/>
        </p:nvGrpSpPr>
        <p:grpSpPr>
          <a:xfrm rot="0">
            <a:off x="2501241" y="3822822"/>
            <a:ext cx="13872754" cy="2451940"/>
            <a:chOff x="0" y="0"/>
            <a:chExt cx="18497006" cy="3269254"/>
          </a:xfrm>
        </p:grpSpPr>
        <p:sp>
          <p:nvSpPr>
            <p:cNvPr name="Freeform 13" id="13"/>
            <p:cNvSpPr/>
            <p:nvPr/>
          </p:nvSpPr>
          <p:spPr>
            <a:xfrm flipH="false" flipV="false" rot="0">
              <a:off x="0" y="0"/>
              <a:ext cx="18497006" cy="3269254"/>
            </a:xfrm>
            <a:custGeom>
              <a:avLst/>
              <a:gdLst/>
              <a:ahLst/>
              <a:cxnLst/>
              <a:rect r="r" b="b" t="t" l="l"/>
              <a:pathLst>
                <a:path h="3269254" w="18497006">
                  <a:moveTo>
                    <a:pt x="0" y="0"/>
                  </a:moveTo>
                  <a:lnTo>
                    <a:pt x="18497006" y="0"/>
                  </a:lnTo>
                  <a:lnTo>
                    <a:pt x="18497006" y="3269254"/>
                  </a:lnTo>
                  <a:lnTo>
                    <a:pt x="0" y="3269254"/>
                  </a:lnTo>
                  <a:close/>
                </a:path>
              </a:pathLst>
            </a:custGeom>
            <a:solidFill>
              <a:srgbClr val="000000">
                <a:alpha val="0"/>
              </a:srgbClr>
            </a:solidFill>
          </p:spPr>
        </p:sp>
        <p:sp>
          <p:nvSpPr>
            <p:cNvPr name="TextBox 14" id="14"/>
            <p:cNvSpPr txBox="true"/>
            <p:nvPr/>
          </p:nvSpPr>
          <p:spPr>
            <a:xfrm>
              <a:off x="0" y="-28575"/>
              <a:ext cx="18497006" cy="3297829"/>
            </a:xfrm>
            <a:prstGeom prst="rect">
              <a:avLst/>
            </a:prstGeom>
          </p:spPr>
          <p:txBody>
            <a:bodyPr anchor="b" rtlCol="false" tIns="0" lIns="0" bIns="0" rIns="0"/>
            <a:lstStyle/>
            <a:p>
              <a:pPr algn="l">
                <a:lnSpc>
                  <a:spcPts val="5508"/>
                </a:lnSpc>
              </a:pPr>
              <a:r>
                <a:rPr lang="en-US" b="true" sz="5400" spc="-75">
                  <a:solidFill>
                    <a:srgbClr val="262626"/>
                  </a:solidFill>
                  <a:latin typeface="Calibri (MS) Bold"/>
                  <a:ea typeface="Calibri (MS) Bold"/>
                  <a:cs typeface="Calibri (MS) Bold"/>
                  <a:sym typeface="Calibri (MS) Bold"/>
                </a:rPr>
                <a:t>HÜMA HATUN KIZ ANADOLU İMAM HATİP LİSESİ</a:t>
              </a:r>
            </a:p>
          </p:txBody>
        </p:sp>
      </p:grpSp>
      <p:grpSp>
        <p:nvGrpSpPr>
          <p:cNvPr name="Group 15" id="15"/>
          <p:cNvGrpSpPr/>
          <p:nvPr/>
        </p:nvGrpSpPr>
        <p:grpSpPr>
          <a:xfrm rot="0">
            <a:off x="2272938" y="7193756"/>
            <a:ext cx="13716000" cy="785264"/>
            <a:chOff x="0" y="0"/>
            <a:chExt cx="18288000" cy="1047018"/>
          </a:xfrm>
        </p:grpSpPr>
        <p:sp>
          <p:nvSpPr>
            <p:cNvPr name="Freeform 16" id="16"/>
            <p:cNvSpPr/>
            <p:nvPr/>
          </p:nvSpPr>
          <p:spPr>
            <a:xfrm flipH="false" flipV="false" rot="0">
              <a:off x="0" y="0"/>
              <a:ext cx="18288000" cy="1047018"/>
            </a:xfrm>
            <a:custGeom>
              <a:avLst/>
              <a:gdLst/>
              <a:ahLst/>
              <a:cxnLst/>
              <a:rect r="r" b="b" t="t" l="l"/>
              <a:pathLst>
                <a:path h="1047018" w="18288000">
                  <a:moveTo>
                    <a:pt x="0" y="0"/>
                  </a:moveTo>
                  <a:lnTo>
                    <a:pt x="18288000" y="0"/>
                  </a:lnTo>
                  <a:lnTo>
                    <a:pt x="18288000" y="1047018"/>
                  </a:lnTo>
                  <a:lnTo>
                    <a:pt x="0" y="1047018"/>
                  </a:lnTo>
                  <a:close/>
                </a:path>
              </a:pathLst>
            </a:custGeom>
            <a:solidFill>
              <a:srgbClr val="000000">
                <a:alpha val="0"/>
              </a:srgbClr>
            </a:solidFill>
          </p:spPr>
        </p:sp>
        <p:sp>
          <p:nvSpPr>
            <p:cNvPr name="TextBox 17" id="17"/>
            <p:cNvSpPr txBox="true"/>
            <p:nvPr/>
          </p:nvSpPr>
          <p:spPr>
            <a:xfrm>
              <a:off x="0" y="0"/>
              <a:ext cx="18288000" cy="1047018"/>
            </a:xfrm>
            <a:prstGeom prst="rect">
              <a:avLst/>
            </a:prstGeom>
          </p:spPr>
          <p:txBody>
            <a:bodyPr anchor="t" rtlCol="false" tIns="0" lIns="0" bIns="0" rIns="0"/>
            <a:lstStyle/>
            <a:p>
              <a:pPr algn="l">
                <a:lnSpc>
                  <a:spcPts val="4855"/>
                </a:lnSpc>
              </a:pPr>
              <a:r>
                <a:rPr lang="en-US" b="true" sz="4995" spc="299">
                  <a:solidFill>
                    <a:srgbClr val="455F51"/>
                  </a:solidFill>
                  <a:latin typeface="Calibri (MS) Bold"/>
                  <a:ea typeface="Calibri (MS) Bold"/>
                  <a:cs typeface="Calibri (MS) Bold"/>
                  <a:sym typeface="Calibri (MS) Bold"/>
                </a:rPr>
                <a:t> FEN VE SOSYAL BİLİMLER PROGRAM OKULU</a:t>
              </a:r>
            </a:p>
            <a:p>
              <a:pPr algn="l">
                <a:lnSpc>
                  <a:spcPts val="4855"/>
                </a:lnSpc>
              </a:pPr>
            </a:p>
          </p:txBody>
        </p:sp>
      </p:grpSp>
      <p:sp>
        <p:nvSpPr>
          <p:cNvPr name="Freeform 18" id="18" descr="D:\win10 c\Desktop\İDARE\LOGO.jpg"/>
          <p:cNvSpPr/>
          <p:nvPr/>
        </p:nvSpPr>
        <p:spPr>
          <a:xfrm flipH="false" flipV="false" rot="0">
            <a:off x="5972991" y="0"/>
            <a:ext cx="6315892" cy="5355771"/>
          </a:xfrm>
          <a:custGeom>
            <a:avLst/>
            <a:gdLst/>
            <a:ahLst/>
            <a:cxnLst/>
            <a:rect r="r" b="b" t="t" l="l"/>
            <a:pathLst>
              <a:path h="5355771" w="6315892">
                <a:moveTo>
                  <a:pt x="0" y="0"/>
                </a:moveTo>
                <a:lnTo>
                  <a:pt x="6315892" y="0"/>
                </a:lnTo>
                <a:lnTo>
                  <a:pt x="6315892" y="5355771"/>
                </a:lnTo>
                <a:lnTo>
                  <a:pt x="0" y="5355771"/>
                </a:lnTo>
                <a:lnTo>
                  <a:pt x="0" y="0"/>
                </a:lnTo>
                <a:close/>
              </a:path>
            </a:pathLst>
          </a:custGeom>
          <a:blipFill>
            <a:blip r:embed="rId3"/>
            <a:stretch>
              <a:fillRect l="0" t="0" r="0" b="-369"/>
            </a:stretch>
          </a:blipFill>
        </p:spPr>
      </p:sp>
      <p:grpSp>
        <p:nvGrpSpPr>
          <p:cNvPr name="Group 19" id="19"/>
          <p:cNvGrpSpPr/>
          <p:nvPr/>
        </p:nvGrpSpPr>
        <p:grpSpPr>
          <a:xfrm rot="0">
            <a:off x="1286396" y="7411877"/>
            <a:ext cx="15087600" cy="2176136"/>
            <a:chOff x="0" y="0"/>
            <a:chExt cx="20116800" cy="2901514"/>
          </a:xfrm>
        </p:grpSpPr>
        <p:sp>
          <p:nvSpPr>
            <p:cNvPr name="Freeform 20" id="20"/>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21" id="21"/>
            <p:cNvSpPr txBox="true"/>
            <p:nvPr/>
          </p:nvSpPr>
          <p:spPr>
            <a:xfrm>
              <a:off x="0" y="0"/>
              <a:ext cx="20116800" cy="2901514"/>
            </a:xfrm>
            <a:prstGeom prst="rect">
              <a:avLst/>
            </a:prstGeom>
          </p:spPr>
          <p:txBody>
            <a:bodyPr anchor="b" rtlCol="false" tIns="0" lIns="0" bIns="0" rIns="0"/>
            <a:lstStyle/>
            <a:p>
              <a:pPr algn="ctr">
                <a:lnSpc>
                  <a:spcPts val="3672"/>
                </a:lnSpc>
              </a:pPr>
              <a:r>
                <a:rPr lang="en-US" sz="3600" i="true" spc="-74">
                  <a:solidFill>
                    <a:srgbClr val="89814E"/>
                  </a:solidFill>
                  <a:latin typeface="Calibri (MS) Italics"/>
                  <a:ea typeface="Calibri (MS) Italics"/>
                  <a:cs typeface="Calibri (MS) Italics"/>
                  <a:sym typeface="Calibri (MS) Italics"/>
                </a:rPr>
                <a:t>İdeal Gelecek Burada Şekillenir…</a:t>
              </a:r>
            </a:p>
            <a:p>
              <a:pPr algn="ctr">
                <a:lnSpc>
                  <a:spcPts val="3672"/>
                </a:lnSpc>
              </a:pPr>
            </a:p>
          </p:txBody>
        </p:sp>
      </p:gr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475508" y="0"/>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Projelerimiz</a:t>
              </a:r>
            </a:p>
          </p:txBody>
        </p:sp>
      </p:grpSp>
      <p:grpSp>
        <p:nvGrpSpPr>
          <p:cNvPr name="Group 10" id="10"/>
          <p:cNvGrpSpPr/>
          <p:nvPr/>
        </p:nvGrpSpPr>
        <p:grpSpPr>
          <a:xfrm rot="0">
            <a:off x="1132608" y="2619228"/>
            <a:ext cx="15773400" cy="7093131"/>
            <a:chOff x="0" y="0"/>
            <a:chExt cx="21031200" cy="9457508"/>
          </a:xfrm>
        </p:grpSpPr>
        <p:sp>
          <p:nvSpPr>
            <p:cNvPr name="Freeform 11" id="11"/>
            <p:cNvSpPr/>
            <p:nvPr/>
          </p:nvSpPr>
          <p:spPr>
            <a:xfrm flipH="false" flipV="false" rot="0">
              <a:off x="0" y="0"/>
              <a:ext cx="21031200" cy="9457508"/>
            </a:xfrm>
            <a:custGeom>
              <a:avLst/>
              <a:gdLst/>
              <a:ahLst/>
              <a:cxnLst/>
              <a:rect r="r" b="b" t="t" l="l"/>
              <a:pathLst>
                <a:path h="9457508" w="21031200">
                  <a:moveTo>
                    <a:pt x="0" y="0"/>
                  </a:moveTo>
                  <a:lnTo>
                    <a:pt x="21031200" y="0"/>
                  </a:lnTo>
                  <a:lnTo>
                    <a:pt x="21031200" y="9457508"/>
                  </a:lnTo>
                  <a:lnTo>
                    <a:pt x="0" y="9457508"/>
                  </a:lnTo>
                  <a:close/>
                </a:path>
              </a:pathLst>
            </a:custGeom>
            <a:solidFill>
              <a:srgbClr val="000000">
                <a:alpha val="0"/>
              </a:srgbClr>
            </a:solidFill>
          </p:spPr>
        </p:sp>
        <p:sp>
          <p:nvSpPr>
            <p:cNvPr name="TextBox 12" id="12"/>
            <p:cNvSpPr txBox="true"/>
            <p:nvPr/>
          </p:nvSpPr>
          <p:spPr>
            <a:xfrm>
              <a:off x="0" y="-28575"/>
              <a:ext cx="21031200" cy="9486083"/>
            </a:xfrm>
            <a:prstGeom prst="rect">
              <a:avLst/>
            </a:prstGeom>
          </p:spPr>
          <p:txBody>
            <a:bodyPr anchor="t" rtlCol="false" tIns="0" lIns="0" bIns="0" rIns="0"/>
            <a:lstStyle/>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Ramazan Etkinlikleri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İmam Hatip Sokağı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Edebiyat Sokağı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Hedef YKS</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Dilimizin Zenginlikleri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Geleceğe ve Türkiye Yüzyılına Nefes Ağaçlandırma Projesi(Ağaç Dikimi, Doğa Yürüyüşü)</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ÇEDES</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Evliya Çelebi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Vakti Kuşanmak Projesi</a:t>
              </a:r>
            </a:p>
            <a:p>
              <a:pPr algn="l" marL="542925" indent="-271462" lvl="1">
                <a:lnSpc>
                  <a:spcPts val="3240"/>
                </a:lnSpc>
                <a:buFont typeface="Arial"/>
                <a:buChar char="•"/>
              </a:pPr>
              <a:r>
                <a:rPr lang="en-US" sz="3000">
                  <a:solidFill>
                    <a:srgbClr val="404040"/>
                  </a:solidFill>
                  <a:latin typeface="Calibri (MS)"/>
                  <a:ea typeface="Calibri (MS)"/>
                  <a:cs typeface="Calibri (MS)"/>
                  <a:sym typeface="Calibri (MS)"/>
                </a:rPr>
                <a:t>Gençlik Hareketi Projesi(GSB ile İşbirliği)</a:t>
              </a:r>
            </a:p>
            <a:p>
              <a:pPr algn="l" marL="542925" indent="-271462" lvl="1">
                <a:lnSpc>
                  <a:spcPts val="3240"/>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28575"/>
              <a:ext cx="20116800" cy="2930089"/>
            </a:xfrm>
            <a:prstGeom prst="rect">
              <a:avLst/>
            </a:prstGeom>
          </p:spPr>
          <p:txBody>
            <a:bodyPr anchor="b" rtlCol="false" tIns="0" lIns="0" bIns="0" rIns="0"/>
            <a:lstStyle/>
            <a:p>
              <a:pPr algn="ctr">
                <a:lnSpc>
                  <a:spcPts val="5508"/>
                </a:lnSpc>
              </a:pPr>
              <a:r>
                <a:rPr lang="en-US" sz="5400" spc="-75">
                  <a:solidFill>
                    <a:srgbClr val="000000"/>
                  </a:solidFill>
                  <a:latin typeface="Calibri (MS)"/>
                  <a:ea typeface="Calibri (MS)"/>
                  <a:cs typeface="Calibri (MS)"/>
                  <a:sym typeface="Calibri (MS)"/>
                </a:rPr>
                <a:t>Ramazan Etkinlikleri Projesi</a:t>
              </a:r>
            </a:p>
            <a:p>
              <a:pPr algn="ctr">
                <a:lnSpc>
                  <a:spcPts val="5508"/>
                </a:lnSpc>
              </a:pPr>
            </a:p>
          </p:txBody>
        </p:sp>
      </p:grpSp>
      <p:sp>
        <p:nvSpPr>
          <p:cNvPr name="Freeform 10" id="10"/>
          <p:cNvSpPr/>
          <p:nvPr/>
        </p:nvSpPr>
        <p:spPr>
          <a:xfrm flipH="false" flipV="false" rot="0">
            <a:off x="1257300" y="2348346"/>
            <a:ext cx="7772400" cy="6568245"/>
          </a:xfrm>
          <a:custGeom>
            <a:avLst/>
            <a:gdLst/>
            <a:ahLst/>
            <a:cxnLst/>
            <a:rect r="r" b="b" t="t" l="l"/>
            <a:pathLst>
              <a:path h="6568245" w="7772400">
                <a:moveTo>
                  <a:pt x="0" y="0"/>
                </a:moveTo>
                <a:lnTo>
                  <a:pt x="7772400" y="0"/>
                </a:lnTo>
                <a:lnTo>
                  <a:pt x="7772400" y="6568245"/>
                </a:lnTo>
                <a:lnTo>
                  <a:pt x="0" y="6568245"/>
                </a:lnTo>
                <a:lnTo>
                  <a:pt x="0" y="0"/>
                </a:lnTo>
                <a:close/>
              </a:path>
            </a:pathLst>
          </a:custGeom>
          <a:blipFill>
            <a:blip r:embed="rId2"/>
            <a:stretch>
              <a:fillRect l="-6338" t="0" r="-6338" b="0"/>
            </a:stretch>
          </a:blipFill>
        </p:spPr>
      </p:sp>
      <p:sp>
        <p:nvSpPr>
          <p:cNvPr name="Freeform 11" id="11"/>
          <p:cNvSpPr/>
          <p:nvPr/>
        </p:nvSpPr>
        <p:spPr>
          <a:xfrm flipH="false" flipV="false" rot="0">
            <a:off x="9258300" y="2348346"/>
            <a:ext cx="7772400" cy="6568245"/>
          </a:xfrm>
          <a:custGeom>
            <a:avLst/>
            <a:gdLst/>
            <a:ahLst/>
            <a:cxnLst/>
            <a:rect r="r" b="b" t="t" l="l"/>
            <a:pathLst>
              <a:path h="6568245" w="7772400">
                <a:moveTo>
                  <a:pt x="0" y="0"/>
                </a:moveTo>
                <a:lnTo>
                  <a:pt x="7772400" y="0"/>
                </a:lnTo>
                <a:lnTo>
                  <a:pt x="7772400" y="6568245"/>
                </a:lnTo>
                <a:lnTo>
                  <a:pt x="0" y="6568245"/>
                </a:lnTo>
                <a:lnTo>
                  <a:pt x="0" y="0"/>
                </a:lnTo>
                <a:close/>
              </a:path>
            </a:pathLst>
          </a:custGeom>
          <a:blipFill>
            <a:blip r:embed="rId3"/>
            <a:stretch>
              <a:fillRect l="-6338" t="0" r="-6338"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754066" y="2768601"/>
            <a:ext cx="6260339" cy="6048069"/>
          </a:xfrm>
          <a:custGeom>
            <a:avLst/>
            <a:gdLst/>
            <a:ahLst/>
            <a:cxnLst/>
            <a:rect r="r" b="b" t="t" l="l"/>
            <a:pathLst>
              <a:path h="6048069" w="6260339">
                <a:moveTo>
                  <a:pt x="0" y="0"/>
                </a:moveTo>
                <a:lnTo>
                  <a:pt x="6260338" y="0"/>
                </a:lnTo>
                <a:lnTo>
                  <a:pt x="6260338" y="6048069"/>
                </a:lnTo>
                <a:lnTo>
                  <a:pt x="0" y="6048069"/>
                </a:lnTo>
                <a:lnTo>
                  <a:pt x="0" y="0"/>
                </a:lnTo>
                <a:close/>
              </a:path>
            </a:pathLst>
          </a:custGeom>
          <a:blipFill>
            <a:blip r:embed="rId2"/>
            <a:stretch>
              <a:fillRect l="0" t="-19006" r="0" b="-19006"/>
            </a:stretch>
          </a:blipFill>
        </p:spPr>
      </p:sp>
      <p:sp>
        <p:nvSpPr>
          <p:cNvPr name="Freeform 8" id="8"/>
          <p:cNvSpPr/>
          <p:nvPr/>
        </p:nvSpPr>
        <p:spPr>
          <a:xfrm flipH="false" flipV="false" rot="0">
            <a:off x="10260622" y="2782582"/>
            <a:ext cx="6472899" cy="6034088"/>
          </a:xfrm>
          <a:custGeom>
            <a:avLst/>
            <a:gdLst/>
            <a:ahLst/>
            <a:cxnLst/>
            <a:rect r="r" b="b" t="t" l="l"/>
            <a:pathLst>
              <a:path h="6034088" w="6472899">
                <a:moveTo>
                  <a:pt x="0" y="0"/>
                </a:moveTo>
                <a:lnTo>
                  <a:pt x="6472900" y="0"/>
                </a:lnTo>
                <a:lnTo>
                  <a:pt x="6472900" y="6034088"/>
                </a:lnTo>
                <a:lnTo>
                  <a:pt x="0" y="6034088"/>
                </a:lnTo>
                <a:lnTo>
                  <a:pt x="0" y="0"/>
                </a:lnTo>
                <a:close/>
              </a:path>
            </a:pathLst>
          </a:custGeom>
          <a:blipFill>
            <a:blip r:embed="rId3"/>
            <a:stretch>
              <a:fillRect l="0" t="-21514" r="0" b="-21514"/>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Ramazan Şenliğimizden Kareler</a:t>
              </a:r>
            </a:p>
          </p:txBody>
        </p:sp>
      </p:grpSp>
      <p:sp>
        <p:nvSpPr>
          <p:cNvPr name="Freeform 10" id="10"/>
          <p:cNvSpPr/>
          <p:nvPr/>
        </p:nvSpPr>
        <p:spPr>
          <a:xfrm flipH="false" flipV="false" rot="0">
            <a:off x="1645444" y="2769395"/>
            <a:ext cx="7408068" cy="6034087"/>
          </a:xfrm>
          <a:custGeom>
            <a:avLst/>
            <a:gdLst/>
            <a:ahLst/>
            <a:cxnLst/>
            <a:rect r="r" b="b" t="t" l="l"/>
            <a:pathLst>
              <a:path h="6034087" w="7408068">
                <a:moveTo>
                  <a:pt x="0" y="0"/>
                </a:moveTo>
                <a:lnTo>
                  <a:pt x="7408068" y="0"/>
                </a:lnTo>
                <a:lnTo>
                  <a:pt x="7408068" y="6034087"/>
                </a:lnTo>
                <a:lnTo>
                  <a:pt x="0" y="6034087"/>
                </a:lnTo>
                <a:lnTo>
                  <a:pt x="0" y="0"/>
                </a:lnTo>
                <a:close/>
              </a:path>
            </a:pathLst>
          </a:custGeom>
          <a:blipFill>
            <a:blip r:embed="rId2"/>
            <a:stretch>
              <a:fillRect l="-4301" t="0" r="-4301" b="0"/>
            </a:stretch>
          </a:blipFill>
        </p:spPr>
      </p:sp>
      <p:sp>
        <p:nvSpPr>
          <p:cNvPr name="Freeform 11" id="11"/>
          <p:cNvSpPr/>
          <p:nvPr/>
        </p:nvSpPr>
        <p:spPr>
          <a:xfrm flipH="false" flipV="false" rot="0">
            <a:off x="9705110" y="2769395"/>
            <a:ext cx="7028411" cy="6034087"/>
          </a:xfrm>
          <a:custGeom>
            <a:avLst/>
            <a:gdLst/>
            <a:ahLst/>
            <a:cxnLst/>
            <a:rect r="r" b="b" t="t" l="l"/>
            <a:pathLst>
              <a:path h="6034087" w="7028411">
                <a:moveTo>
                  <a:pt x="0" y="0"/>
                </a:moveTo>
                <a:lnTo>
                  <a:pt x="7028410" y="0"/>
                </a:lnTo>
                <a:lnTo>
                  <a:pt x="7028410" y="6034087"/>
                </a:lnTo>
                <a:lnTo>
                  <a:pt x="0" y="6034087"/>
                </a:lnTo>
                <a:lnTo>
                  <a:pt x="0" y="0"/>
                </a:lnTo>
                <a:close/>
              </a:path>
            </a:pathLst>
          </a:custGeom>
          <a:blipFill>
            <a:blip r:embed="rId3"/>
            <a:stretch>
              <a:fillRect l="0" t="-27652" r="0" b="-27652"/>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257300" y="1766454"/>
            <a:ext cx="7816362" cy="7150138"/>
          </a:xfrm>
          <a:custGeom>
            <a:avLst/>
            <a:gdLst/>
            <a:ahLst/>
            <a:cxnLst/>
            <a:rect r="r" b="b" t="t" l="l"/>
            <a:pathLst>
              <a:path h="7150138" w="7816362">
                <a:moveTo>
                  <a:pt x="0" y="0"/>
                </a:moveTo>
                <a:lnTo>
                  <a:pt x="7816362" y="0"/>
                </a:lnTo>
                <a:lnTo>
                  <a:pt x="7816362" y="7150138"/>
                </a:lnTo>
                <a:lnTo>
                  <a:pt x="0" y="7150138"/>
                </a:lnTo>
                <a:lnTo>
                  <a:pt x="0" y="0"/>
                </a:lnTo>
                <a:close/>
              </a:path>
            </a:pathLst>
          </a:custGeom>
          <a:blipFill>
            <a:blip r:embed="rId2"/>
            <a:stretch>
              <a:fillRect l="0" t="-22878" r="0" b="-22878"/>
            </a:stretch>
          </a:blipFill>
        </p:spPr>
      </p:sp>
      <p:sp>
        <p:nvSpPr>
          <p:cNvPr name="Freeform 8" id="8"/>
          <p:cNvSpPr/>
          <p:nvPr/>
        </p:nvSpPr>
        <p:spPr>
          <a:xfrm flipH="false" flipV="false" rot="0">
            <a:off x="9258300" y="1766456"/>
            <a:ext cx="7772400" cy="7150137"/>
          </a:xfrm>
          <a:custGeom>
            <a:avLst/>
            <a:gdLst/>
            <a:ahLst/>
            <a:cxnLst/>
            <a:rect r="r" b="b" t="t" l="l"/>
            <a:pathLst>
              <a:path h="7150137" w="7772400">
                <a:moveTo>
                  <a:pt x="0" y="0"/>
                </a:moveTo>
                <a:lnTo>
                  <a:pt x="7772400" y="0"/>
                </a:lnTo>
                <a:lnTo>
                  <a:pt x="7772400" y="7150136"/>
                </a:lnTo>
                <a:lnTo>
                  <a:pt x="0" y="7150136"/>
                </a:lnTo>
                <a:lnTo>
                  <a:pt x="0" y="0"/>
                </a:lnTo>
                <a:close/>
              </a:path>
            </a:pathLst>
          </a:custGeom>
          <a:blipFill>
            <a:blip r:embed="rId3"/>
            <a:stretch>
              <a:fillRect l="-11329" t="0" r="-11329"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688523" y="1433946"/>
            <a:ext cx="7772400" cy="7730295"/>
          </a:xfrm>
          <a:custGeom>
            <a:avLst/>
            <a:gdLst/>
            <a:ahLst/>
            <a:cxnLst/>
            <a:rect r="r" b="b" t="t" l="l"/>
            <a:pathLst>
              <a:path h="7730295" w="7772400">
                <a:moveTo>
                  <a:pt x="0" y="0"/>
                </a:moveTo>
                <a:lnTo>
                  <a:pt x="7772400" y="0"/>
                </a:lnTo>
                <a:lnTo>
                  <a:pt x="7772400" y="7730295"/>
                </a:lnTo>
                <a:lnTo>
                  <a:pt x="0" y="7730295"/>
                </a:lnTo>
                <a:lnTo>
                  <a:pt x="0" y="0"/>
                </a:lnTo>
                <a:close/>
              </a:path>
            </a:pathLst>
          </a:custGeom>
          <a:blipFill>
            <a:blip r:embed="rId2"/>
            <a:stretch>
              <a:fillRect l="-16305" t="0" r="-16305" b="0"/>
            </a:stretch>
          </a:blipFill>
        </p:spPr>
      </p:sp>
      <p:sp>
        <p:nvSpPr>
          <p:cNvPr name="Freeform 8" id="8"/>
          <p:cNvSpPr/>
          <p:nvPr/>
        </p:nvSpPr>
        <p:spPr>
          <a:xfrm flipH="false" flipV="false" rot="0">
            <a:off x="9892146" y="1433946"/>
            <a:ext cx="6858000" cy="7629093"/>
          </a:xfrm>
          <a:custGeom>
            <a:avLst/>
            <a:gdLst/>
            <a:ahLst/>
            <a:cxnLst/>
            <a:rect r="r" b="b" t="t" l="l"/>
            <a:pathLst>
              <a:path h="7629093" w="6858000">
                <a:moveTo>
                  <a:pt x="0" y="0"/>
                </a:moveTo>
                <a:lnTo>
                  <a:pt x="6858000" y="0"/>
                </a:lnTo>
                <a:lnTo>
                  <a:pt x="6858000" y="7629093"/>
                </a:lnTo>
                <a:lnTo>
                  <a:pt x="0" y="7629093"/>
                </a:lnTo>
                <a:lnTo>
                  <a:pt x="0" y="0"/>
                </a:lnTo>
                <a:close/>
              </a:path>
            </a:pathLst>
          </a:custGeom>
          <a:blipFill>
            <a:blip r:embed="rId3"/>
            <a:stretch>
              <a:fillRect l="0" t="-9928" r="0" b="-9928"/>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143000" y="750093"/>
            <a:ext cx="15773400" cy="1988344"/>
            <a:chOff x="0" y="0"/>
            <a:chExt cx="21031200" cy="2651126"/>
          </a:xfrm>
        </p:grpSpPr>
        <p:sp>
          <p:nvSpPr>
            <p:cNvPr name="Freeform 8" id="8"/>
            <p:cNvSpPr/>
            <p:nvPr/>
          </p:nvSpPr>
          <p:spPr>
            <a:xfrm flipH="false" flipV="false" rot="0">
              <a:off x="0" y="0"/>
              <a:ext cx="21031200" cy="2651126"/>
            </a:xfrm>
            <a:custGeom>
              <a:avLst/>
              <a:gdLst/>
              <a:ahLst/>
              <a:cxnLst/>
              <a:rect r="r" b="b" t="t" l="l"/>
              <a:pathLst>
                <a:path h="2651126" w="21031200">
                  <a:moveTo>
                    <a:pt x="0" y="0"/>
                  </a:moveTo>
                  <a:lnTo>
                    <a:pt x="21031200" y="0"/>
                  </a:lnTo>
                  <a:lnTo>
                    <a:pt x="21031200" y="2651126"/>
                  </a:lnTo>
                  <a:lnTo>
                    <a:pt x="0" y="2651126"/>
                  </a:lnTo>
                  <a:close/>
                </a:path>
              </a:pathLst>
            </a:custGeom>
            <a:solidFill>
              <a:srgbClr val="000000">
                <a:alpha val="0"/>
              </a:srgbClr>
            </a:solidFill>
          </p:spPr>
        </p:sp>
        <p:sp>
          <p:nvSpPr>
            <p:cNvPr name="TextBox 9" id="9"/>
            <p:cNvSpPr txBox="true"/>
            <p:nvPr/>
          </p:nvSpPr>
          <p:spPr>
            <a:xfrm>
              <a:off x="0" y="-28575"/>
              <a:ext cx="21031200" cy="2679701"/>
            </a:xfrm>
            <a:prstGeom prst="rect">
              <a:avLst/>
            </a:prstGeom>
          </p:spPr>
          <p:txBody>
            <a:bodyPr anchor="b" rtlCol="false" tIns="0" lIns="0" bIns="0" rIns="0"/>
            <a:lstStyle/>
            <a:p>
              <a:pPr algn="ctr">
                <a:lnSpc>
                  <a:spcPts val="6609"/>
                </a:lnSpc>
              </a:pPr>
              <a:r>
                <a:rPr lang="en-US" b="true" sz="6480" spc="-75">
                  <a:solidFill>
                    <a:srgbClr val="404040"/>
                  </a:solidFill>
                  <a:latin typeface="Calibri (MS) Bold"/>
                  <a:ea typeface="Calibri (MS) Bold"/>
                  <a:cs typeface="Calibri (MS) Bold"/>
                  <a:sym typeface="Calibri (MS) Bold"/>
                </a:rPr>
                <a:t>Dilimizin Zenginlikleri Projesi</a:t>
              </a:r>
            </a:p>
            <a:p>
              <a:pPr algn="ctr">
                <a:lnSpc>
                  <a:spcPts val="6609"/>
                </a:lnSpc>
              </a:pPr>
            </a:p>
          </p:txBody>
        </p:sp>
      </p:grpSp>
      <p:sp>
        <p:nvSpPr>
          <p:cNvPr name="Freeform 10" id="10"/>
          <p:cNvSpPr/>
          <p:nvPr/>
        </p:nvSpPr>
        <p:spPr>
          <a:xfrm flipH="false" flipV="false" rot="0">
            <a:off x="1879996" y="2738438"/>
            <a:ext cx="6527007" cy="6527007"/>
          </a:xfrm>
          <a:custGeom>
            <a:avLst/>
            <a:gdLst/>
            <a:ahLst/>
            <a:cxnLst/>
            <a:rect r="r" b="b" t="t" l="l"/>
            <a:pathLst>
              <a:path h="6527007" w="6527007">
                <a:moveTo>
                  <a:pt x="0" y="0"/>
                </a:moveTo>
                <a:lnTo>
                  <a:pt x="6527008" y="0"/>
                </a:lnTo>
                <a:lnTo>
                  <a:pt x="6527008" y="6527006"/>
                </a:lnTo>
                <a:lnTo>
                  <a:pt x="0" y="6527006"/>
                </a:lnTo>
                <a:lnTo>
                  <a:pt x="0" y="0"/>
                </a:lnTo>
                <a:close/>
              </a:path>
            </a:pathLst>
          </a:custGeom>
          <a:blipFill>
            <a:blip r:embed="rId2"/>
            <a:stretch>
              <a:fillRect l="0" t="0" r="0" b="0"/>
            </a:stretch>
          </a:blipFill>
        </p:spPr>
      </p:sp>
      <p:sp>
        <p:nvSpPr>
          <p:cNvPr name="Freeform 11" id="11"/>
          <p:cNvSpPr/>
          <p:nvPr/>
        </p:nvSpPr>
        <p:spPr>
          <a:xfrm flipH="false" flipV="false" rot="0">
            <a:off x="10013157" y="2769395"/>
            <a:ext cx="6570734" cy="6496050"/>
          </a:xfrm>
          <a:custGeom>
            <a:avLst/>
            <a:gdLst/>
            <a:ahLst/>
            <a:cxnLst/>
            <a:rect r="r" b="b" t="t" l="l"/>
            <a:pathLst>
              <a:path h="6496050" w="6570734">
                <a:moveTo>
                  <a:pt x="0" y="0"/>
                </a:moveTo>
                <a:lnTo>
                  <a:pt x="6570734" y="0"/>
                </a:lnTo>
                <a:lnTo>
                  <a:pt x="6570734" y="6496049"/>
                </a:lnTo>
                <a:lnTo>
                  <a:pt x="0" y="6496049"/>
                </a:lnTo>
                <a:lnTo>
                  <a:pt x="0" y="0"/>
                </a:lnTo>
                <a:close/>
              </a:path>
            </a:pathLst>
          </a:custGeom>
          <a:blipFill>
            <a:blip r:embed="rId3"/>
            <a:stretch>
              <a:fillRect l="0" t="-574" r="0" b="-574"/>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9525"/>
              <a:ext cx="20116800" cy="2911039"/>
            </a:xfrm>
            <a:prstGeom prst="rect">
              <a:avLst/>
            </a:prstGeom>
          </p:spPr>
          <p:txBody>
            <a:bodyPr anchor="b" rtlCol="false" tIns="0" lIns="0" bIns="0" rIns="0"/>
            <a:lstStyle/>
            <a:p>
              <a:pPr algn="ctr">
                <a:lnSpc>
                  <a:spcPts val="4957"/>
                </a:lnSpc>
              </a:pPr>
              <a:r>
                <a:rPr lang="en-US" b="true" sz="4859" spc="-75">
                  <a:solidFill>
                    <a:srgbClr val="404040"/>
                  </a:solidFill>
                  <a:latin typeface="Calibri (MS) Bold"/>
                  <a:ea typeface="Calibri (MS) Bold"/>
                  <a:cs typeface="Calibri (MS) Bold"/>
                  <a:sym typeface="Calibri (MS) Bold"/>
                </a:rPr>
                <a:t>ÇEDES (Çevreme Duyarlıyım Değerlerime Sahip Çıkıyorum )</a:t>
              </a:r>
            </a:p>
            <a:p>
              <a:pPr algn="ctr">
                <a:lnSpc>
                  <a:spcPts val="4957"/>
                </a:lnSpc>
              </a:pPr>
            </a:p>
          </p:txBody>
        </p:sp>
      </p:grpSp>
      <p:sp>
        <p:nvSpPr>
          <p:cNvPr name="Freeform 10" id="10"/>
          <p:cNvSpPr/>
          <p:nvPr/>
        </p:nvSpPr>
        <p:spPr>
          <a:xfrm flipH="false" flipV="false" rot="0">
            <a:off x="1257300" y="2306782"/>
            <a:ext cx="7772400" cy="6609808"/>
          </a:xfrm>
          <a:custGeom>
            <a:avLst/>
            <a:gdLst/>
            <a:ahLst/>
            <a:cxnLst/>
            <a:rect r="r" b="b" t="t" l="l"/>
            <a:pathLst>
              <a:path h="6609808" w="7772400">
                <a:moveTo>
                  <a:pt x="0" y="0"/>
                </a:moveTo>
                <a:lnTo>
                  <a:pt x="7772400" y="0"/>
                </a:lnTo>
                <a:lnTo>
                  <a:pt x="7772400" y="6609809"/>
                </a:lnTo>
                <a:lnTo>
                  <a:pt x="0" y="6609809"/>
                </a:lnTo>
                <a:lnTo>
                  <a:pt x="0" y="0"/>
                </a:lnTo>
                <a:close/>
              </a:path>
            </a:pathLst>
          </a:custGeom>
          <a:blipFill>
            <a:blip r:embed="rId2"/>
            <a:stretch>
              <a:fillRect l="-6694" t="0" r="-6694" b="0"/>
            </a:stretch>
          </a:blipFill>
        </p:spPr>
      </p:sp>
      <p:sp>
        <p:nvSpPr>
          <p:cNvPr name="Freeform 11" id="11"/>
          <p:cNvSpPr/>
          <p:nvPr/>
        </p:nvSpPr>
        <p:spPr>
          <a:xfrm flipH="false" flipV="false" rot="0">
            <a:off x="9258300" y="2306782"/>
            <a:ext cx="7772400" cy="6609808"/>
          </a:xfrm>
          <a:custGeom>
            <a:avLst/>
            <a:gdLst/>
            <a:ahLst/>
            <a:cxnLst/>
            <a:rect r="r" b="b" t="t" l="l"/>
            <a:pathLst>
              <a:path h="6609808" w="7772400">
                <a:moveTo>
                  <a:pt x="0" y="0"/>
                </a:moveTo>
                <a:lnTo>
                  <a:pt x="7772400" y="0"/>
                </a:lnTo>
                <a:lnTo>
                  <a:pt x="7772400" y="6609809"/>
                </a:lnTo>
                <a:lnTo>
                  <a:pt x="0" y="6609809"/>
                </a:lnTo>
                <a:lnTo>
                  <a:pt x="0" y="0"/>
                </a:lnTo>
                <a:close/>
              </a:path>
            </a:pathLst>
          </a:custGeom>
          <a:blipFill>
            <a:blip r:embed="rId3"/>
            <a:stretch>
              <a:fillRect l="-6694" t="0" r="-6694"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433944" y="0"/>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28575"/>
              <a:ext cx="20116800" cy="2930089"/>
            </a:xfrm>
            <a:prstGeom prst="rect">
              <a:avLst/>
            </a:prstGeom>
          </p:spPr>
          <p:txBody>
            <a:bodyPr anchor="b" rtlCol="false" tIns="0" lIns="0" bIns="0" rIns="0"/>
            <a:lstStyle/>
            <a:p>
              <a:pPr algn="ctr">
                <a:lnSpc>
                  <a:spcPts val="5508"/>
                </a:lnSpc>
              </a:pPr>
              <a:r>
                <a:rPr lang="en-US" b="true" sz="5400" spc="-75">
                  <a:solidFill>
                    <a:srgbClr val="000000"/>
                  </a:solidFill>
                  <a:latin typeface="Calibri (MS) Bold"/>
                  <a:ea typeface="Calibri (MS) Bold"/>
                  <a:cs typeface="Calibri (MS) Bold"/>
                  <a:sym typeface="Calibri (MS) Bold"/>
                </a:rPr>
                <a:t>Doğa Yürüyüşümüz</a:t>
              </a:r>
            </a:p>
          </p:txBody>
        </p:sp>
      </p:grpSp>
      <p:sp>
        <p:nvSpPr>
          <p:cNvPr name="Freeform 10" id="10"/>
          <p:cNvSpPr/>
          <p:nvPr/>
        </p:nvSpPr>
        <p:spPr>
          <a:xfrm flipH="false" flipV="false" rot="0">
            <a:off x="8284749" y="2885076"/>
            <a:ext cx="8104910" cy="6168954"/>
          </a:xfrm>
          <a:custGeom>
            <a:avLst/>
            <a:gdLst/>
            <a:ahLst/>
            <a:cxnLst/>
            <a:rect r="r" b="b" t="t" l="l"/>
            <a:pathLst>
              <a:path h="6168954" w="8104910">
                <a:moveTo>
                  <a:pt x="0" y="0"/>
                </a:moveTo>
                <a:lnTo>
                  <a:pt x="8104910" y="0"/>
                </a:lnTo>
                <a:lnTo>
                  <a:pt x="8104910" y="6168954"/>
                </a:lnTo>
                <a:lnTo>
                  <a:pt x="0" y="6168954"/>
                </a:lnTo>
                <a:lnTo>
                  <a:pt x="0" y="0"/>
                </a:lnTo>
                <a:close/>
              </a:path>
            </a:pathLst>
          </a:custGeom>
          <a:blipFill>
            <a:blip r:embed="rId2"/>
            <a:stretch>
              <a:fillRect l="-17656" t="0" r="-17656" b="0"/>
            </a:stretch>
          </a:blipFill>
        </p:spPr>
      </p:sp>
      <p:sp>
        <p:nvSpPr>
          <p:cNvPr name="Freeform 11" id="11"/>
          <p:cNvSpPr/>
          <p:nvPr/>
        </p:nvSpPr>
        <p:spPr>
          <a:xfrm flipH="false" flipV="false" rot="0">
            <a:off x="1533792" y="2768602"/>
            <a:ext cx="6155082" cy="6594092"/>
          </a:xfrm>
          <a:custGeom>
            <a:avLst/>
            <a:gdLst/>
            <a:ahLst/>
            <a:cxnLst/>
            <a:rect r="r" b="b" t="t" l="l"/>
            <a:pathLst>
              <a:path h="6594092" w="6155082">
                <a:moveTo>
                  <a:pt x="0" y="0"/>
                </a:moveTo>
                <a:lnTo>
                  <a:pt x="6155082" y="0"/>
                </a:lnTo>
                <a:lnTo>
                  <a:pt x="6155082" y="6594092"/>
                </a:lnTo>
                <a:lnTo>
                  <a:pt x="0" y="6594092"/>
                </a:lnTo>
                <a:lnTo>
                  <a:pt x="0" y="0"/>
                </a:lnTo>
                <a:close/>
              </a:path>
            </a:pathLst>
          </a:custGeom>
          <a:blipFill>
            <a:blip r:embed="rId3"/>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577338" y="0"/>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Evliya Çelebi Projesi</a:t>
              </a:r>
            </a:p>
          </p:txBody>
        </p:sp>
      </p:grpSp>
      <p:sp>
        <p:nvSpPr>
          <p:cNvPr name="Freeform 10" id="10"/>
          <p:cNvSpPr/>
          <p:nvPr/>
        </p:nvSpPr>
        <p:spPr>
          <a:xfrm flipH="false" flipV="false" rot="0">
            <a:off x="1348738" y="2606038"/>
            <a:ext cx="7772400" cy="6119976"/>
          </a:xfrm>
          <a:custGeom>
            <a:avLst/>
            <a:gdLst/>
            <a:ahLst/>
            <a:cxnLst/>
            <a:rect r="r" b="b" t="t" l="l"/>
            <a:pathLst>
              <a:path h="6119976" w="7772400">
                <a:moveTo>
                  <a:pt x="0" y="0"/>
                </a:moveTo>
                <a:lnTo>
                  <a:pt x="7772400" y="0"/>
                </a:lnTo>
                <a:lnTo>
                  <a:pt x="7772400" y="6119976"/>
                </a:lnTo>
                <a:lnTo>
                  <a:pt x="0" y="6119976"/>
                </a:lnTo>
                <a:lnTo>
                  <a:pt x="0" y="0"/>
                </a:lnTo>
                <a:close/>
              </a:path>
            </a:pathLst>
          </a:custGeom>
          <a:blipFill>
            <a:blip r:embed="rId2"/>
            <a:stretch>
              <a:fillRect l="-1908" t="0" r="-1908" b="0"/>
            </a:stretch>
          </a:blipFill>
        </p:spPr>
      </p:sp>
      <p:sp>
        <p:nvSpPr>
          <p:cNvPr name="Freeform 11" id="11"/>
          <p:cNvSpPr/>
          <p:nvPr/>
        </p:nvSpPr>
        <p:spPr>
          <a:xfrm flipH="false" flipV="false" rot="0">
            <a:off x="9988787" y="2606038"/>
            <a:ext cx="7138554" cy="6119976"/>
          </a:xfrm>
          <a:custGeom>
            <a:avLst/>
            <a:gdLst/>
            <a:ahLst/>
            <a:cxnLst/>
            <a:rect r="r" b="b" t="t" l="l"/>
            <a:pathLst>
              <a:path h="6119976" w="7138554">
                <a:moveTo>
                  <a:pt x="0" y="0"/>
                </a:moveTo>
                <a:lnTo>
                  <a:pt x="7138553" y="0"/>
                </a:lnTo>
                <a:lnTo>
                  <a:pt x="7138553" y="6119976"/>
                </a:lnTo>
                <a:lnTo>
                  <a:pt x="0" y="6119976"/>
                </a:lnTo>
                <a:lnTo>
                  <a:pt x="0" y="0"/>
                </a:lnTo>
                <a:close/>
              </a:path>
            </a:pathLst>
          </a:custGeom>
          <a:blipFill>
            <a:blip r:embed="rId3"/>
            <a:stretch>
              <a:fillRect l="0" t="-23817" r="0" b="-23817"/>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descr="Hüma Hatun Kız Anadolu İmam Hatip Lisesi Fotoğrafı"/>
          <p:cNvSpPr/>
          <p:nvPr/>
        </p:nvSpPr>
        <p:spPr>
          <a:xfrm flipH="false" flipV="false" rot="0">
            <a:off x="1123406" y="547689"/>
            <a:ext cx="15907295" cy="8717757"/>
          </a:xfrm>
          <a:custGeom>
            <a:avLst/>
            <a:gdLst/>
            <a:ahLst/>
            <a:cxnLst/>
            <a:rect r="r" b="b" t="t" l="l"/>
            <a:pathLst>
              <a:path h="8717757" w="15907295">
                <a:moveTo>
                  <a:pt x="0" y="0"/>
                </a:moveTo>
                <a:lnTo>
                  <a:pt x="15907294" y="0"/>
                </a:lnTo>
                <a:lnTo>
                  <a:pt x="15907294" y="8717757"/>
                </a:lnTo>
                <a:lnTo>
                  <a:pt x="0" y="8717757"/>
                </a:lnTo>
                <a:lnTo>
                  <a:pt x="0" y="0"/>
                </a:lnTo>
                <a:close/>
              </a:path>
            </a:pathLst>
          </a:custGeom>
          <a:blipFill>
            <a:blip r:embed="rId2"/>
            <a:stretch>
              <a:fillRect l="0" t="0" r="0" b="-250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645920" y="1517972"/>
            <a:ext cx="7307315" cy="7291171"/>
          </a:xfrm>
          <a:custGeom>
            <a:avLst/>
            <a:gdLst/>
            <a:ahLst/>
            <a:cxnLst/>
            <a:rect r="r" b="b" t="t" l="l"/>
            <a:pathLst>
              <a:path h="7291171" w="7307315">
                <a:moveTo>
                  <a:pt x="0" y="0"/>
                </a:moveTo>
                <a:lnTo>
                  <a:pt x="7307314" y="0"/>
                </a:lnTo>
                <a:lnTo>
                  <a:pt x="7307314" y="7291171"/>
                </a:lnTo>
                <a:lnTo>
                  <a:pt x="0" y="7291171"/>
                </a:lnTo>
                <a:lnTo>
                  <a:pt x="0" y="0"/>
                </a:lnTo>
                <a:close/>
              </a:path>
            </a:pathLst>
          </a:custGeom>
          <a:blipFill>
            <a:blip r:embed="rId2"/>
            <a:stretch>
              <a:fillRect l="-2298" t="0" r="-2298" b="0"/>
            </a:stretch>
          </a:blipFill>
        </p:spPr>
      </p:sp>
      <p:sp>
        <p:nvSpPr>
          <p:cNvPr name="Freeform 8" id="8"/>
          <p:cNvSpPr/>
          <p:nvPr/>
        </p:nvSpPr>
        <p:spPr>
          <a:xfrm flipH="false" flipV="false" rot="0">
            <a:off x="9466119" y="1517972"/>
            <a:ext cx="7772400" cy="7291171"/>
          </a:xfrm>
          <a:custGeom>
            <a:avLst/>
            <a:gdLst/>
            <a:ahLst/>
            <a:cxnLst/>
            <a:rect r="r" b="b" t="t" l="l"/>
            <a:pathLst>
              <a:path h="7291171" w="7772400">
                <a:moveTo>
                  <a:pt x="0" y="0"/>
                </a:moveTo>
                <a:lnTo>
                  <a:pt x="7772400" y="0"/>
                </a:lnTo>
                <a:lnTo>
                  <a:pt x="7772400" y="7291171"/>
                </a:lnTo>
                <a:lnTo>
                  <a:pt x="0" y="7291171"/>
                </a:lnTo>
                <a:lnTo>
                  <a:pt x="0" y="0"/>
                </a:lnTo>
                <a:close/>
              </a:path>
            </a:pathLst>
          </a:custGeom>
          <a:blipFill>
            <a:blip r:embed="rId3"/>
            <a:stretch>
              <a:fillRect l="-14192" t="0" r="-14192"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645920" y="1205346"/>
            <a:ext cx="7157604" cy="7561335"/>
          </a:xfrm>
          <a:custGeom>
            <a:avLst/>
            <a:gdLst/>
            <a:ahLst/>
            <a:cxnLst/>
            <a:rect r="r" b="b" t="t" l="l"/>
            <a:pathLst>
              <a:path h="7561335" w="7157604">
                <a:moveTo>
                  <a:pt x="0" y="0"/>
                </a:moveTo>
                <a:lnTo>
                  <a:pt x="7157604" y="0"/>
                </a:lnTo>
                <a:lnTo>
                  <a:pt x="7157604" y="7561335"/>
                </a:lnTo>
                <a:lnTo>
                  <a:pt x="0" y="7561335"/>
                </a:lnTo>
                <a:lnTo>
                  <a:pt x="0" y="0"/>
                </a:lnTo>
                <a:close/>
              </a:path>
            </a:pathLst>
          </a:custGeom>
          <a:blipFill>
            <a:blip r:embed="rId2"/>
            <a:stretch>
              <a:fillRect l="-2948" t="0" r="-2948" b="0"/>
            </a:stretch>
          </a:blipFill>
        </p:spPr>
      </p:sp>
      <p:sp>
        <p:nvSpPr>
          <p:cNvPr name="Freeform 8" id="8"/>
          <p:cNvSpPr/>
          <p:nvPr/>
        </p:nvSpPr>
        <p:spPr>
          <a:xfrm flipH="false" flipV="false" rot="0">
            <a:off x="9414165" y="1205346"/>
            <a:ext cx="7762008" cy="7561335"/>
          </a:xfrm>
          <a:custGeom>
            <a:avLst/>
            <a:gdLst/>
            <a:ahLst/>
            <a:cxnLst/>
            <a:rect r="r" b="b" t="t" l="l"/>
            <a:pathLst>
              <a:path h="7561335" w="7762008">
                <a:moveTo>
                  <a:pt x="0" y="0"/>
                </a:moveTo>
                <a:lnTo>
                  <a:pt x="7762008" y="0"/>
                </a:lnTo>
                <a:lnTo>
                  <a:pt x="7762008" y="7561335"/>
                </a:lnTo>
                <a:lnTo>
                  <a:pt x="0" y="7561335"/>
                </a:lnTo>
                <a:lnTo>
                  <a:pt x="0" y="0"/>
                </a:lnTo>
                <a:close/>
              </a:path>
            </a:pathLst>
          </a:custGeom>
          <a:blipFill>
            <a:blip r:embed="rId3"/>
            <a:stretch>
              <a:fillRect l="0" t="-1264" r="0" b="-1264"/>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2286248" y="2835336"/>
            <a:ext cx="5097763" cy="6034088"/>
          </a:xfrm>
          <a:custGeom>
            <a:avLst/>
            <a:gdLst/>
            <a:ahLst/>
            <a:cxnLst/>
            <a:rect r="r" b="b" t="t" l="l"/>
            <a:pathLst>
              <a:path h="6034088" w="5097763">
                <a:moveTo>
                  <a:pt x="0" y="0"/>
                </a:moveTo>
                <a:lnTo>
                  <a:pt x="5097763" y="0"/>
                </a:lnTo>
                <a:lnTo>
                  <a:pt x="5097763" y="6034088"/>
                </a:lnTo>
                <a:lnTo>
                  <a:pt x="0" y="6034088"/>
                </a:lnTo>
                <a:lnTo>
                  <a:pt x="0" y="0"/>
                </a:lnTo>
                <a:close/>
              </a:path>
            </a:pathLst>
          </a:custGeom>
          <a:blipFill>
            <a:blip r:embed="rId2"/>
            <a:stretch>
              <a:fillRect l="0" t="0" r="0" b="0"/>
            </a:stretch>
          </a:blipFill>
        </p:spPr>
      </p:sp>
      <p:sp>
        <p:nvSpPr>
          <p:cNvPr name="Freeform 8" id="8"/>
          <p:cNvSpPr/>
          <p:nvPr/>
        </p:nvSpPr>
        <p:spPr>
          <a:xfrm flipH="false" flipV="false" rot="0">
            <a:off x="8641557" y="3002290"/>
            <a:ext cx="7405688" cy="5280063"/>
          </a:xfrm>
          <a:custGeom>
            <a:avLst/>
            <a:gdLst/>
            <a:ahLst/>
            <a:cxnLst/>
            <a:rect r="r" b="b" t="t" l="l"/>
            <a:pathLst>
              <a:path h="5280063" w="7405688">
                <a:moveTo>
                  <a:pt x="0" y="0"/>
                </a:moveTo>
                <a:lnTo>
                  <a:pt x="7405687" y="0"/>
                </a:lnTo>
                <a:lnTo>
                  <a:pt x="7405687" y="5280064"/>
                </a:lnTo>
                <a:lnTo>
                  <a:pt x="0" y="5280064"/>
                </a:lnTo>
                <a:lnTo>
                  <a:pt x="0" y="0"/>
                </a:lnTo>
                <a:close/>
              </a:path>
            </a:pathLst>
          </a:custGeom>
          <a:blipFill>
            <a:blip r:embed="rId3"/>
            <a:stretch>
              <a:fillRect l="-15372" t="0" r="-15372" b="0"/>
            </a:stretch>
          </a:blipFill>
        </p:spPr>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417320" y="0"/>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Okul İçi Etkinliklerimiz</a:t>
              </a:r>
            </a:p>
          </p:txBody>
        </p:sp>
      </p:grpSp>
      <p:grpSp>
        <p:nvGrpSpPr>
          <p:cNvPr name="Group 10" id="10"/>
          <p:cNvGrpSpPr/>
          <p:nvPr/>
        </p:nvGrpSpPr>
        <p:grpSpPr>
          <a:xfrm rot="0">
            <a:off x="1645920" y="2768601"/>
            <a:ext cx="15087600" cy="6035040"/>
            <a:chOff x="0" y="0"/>
            <a:chExt cx="20116800" cy="8046720"/>
          </a:xfrm>
        </p:grpSpPr>
        <p:sp>
          <p:nvSpPr>
            <p:cNvPr name="Freeform 11" id="11"/>
            <p:cNvSpPr/>
            <p:nvPr/>
          </p:nvSpPr>
          <p:spPr>
            <a:xfrm flipH="false" flipV="false" rot="0">
              <a:off x="0" y="0"/>
              <a:ext cx="20116800" cy="8046720"/>
            </a:xfrm>
            <a:custGeom>
              <a:avLst/>
              <a:gdLst/>
              <a:ahLst/>
              <a:cxnLst/>
              <a:rect r="r" b="b" t="t" l="l"/>
              <a:pathLst>
                <a:path h="8046720" w="20116800">
                  <a:moveTo>
                    <a:pt x="0" y="0"/>
                  </a:moveTo>
                  <a:lnTo>
                    <a:pt x="20116800" y="0"/>
                  </a:lnTo>
                  <a:lnTo>
                    <a:pt x="20116800" y="8046720"/>
                  </a:lnTo>
                  <a:lnTo>
                    <a:pt x="0" y="8046720"/>
                  </a:lnTo>
                  <a:close/>
                </a:path>
              </a:pathLst>
            </a:custGeom>
            <a:solidFill>
              <a:srgbClr val="000000">
                <a:alpha val="0"/>
              </a:srgbClr>
            </a:solidFill>
          </p:spPr>
        </p:sp>
        <p:sp>
          <p:nvSpPr>
            <p:cNvPr name="TextBox 12" id="12"/>
            <p:cNvSpPr txBox="true"/>
            <p:nvPr/>
          </p:nvSpPr>
          <p:spPr>
            <a:xfrm>
              <a:off x="0" y="0"/>
              <a:ext cx="20116800" cy="8046720"/>
            </a:xfrm>
            <a:prstGeom prst="rect">
              <a:avLst/>
            </a:prstGeom>
          </p:spPr>
          <p:txBody>
            <a:bodyPr anchor="t" rtlCol="false" tIns="0" lIns="0" bIns="0" rIns="0"/>
            <a:lstStyle/>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Gençlik Kampları(Kırkağaç, Kula)</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Bilgi Yarışmalarımız </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Kur’an-ı Kerim’e Geçiş Kutlamalarımız</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Sinema Etkinliklerimiz</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Veli Buluşma Etkinliklerimiz</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Kitap Okuma Saati Etkinliklerimiz</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Mesleki Uygulamalarımız (Hitabet)</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Bilim Söyleşileri</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Dergi Çalışmamız</a:t>
              </a:r>
            </a:p>
            <a:p>
              <a:pPr algn="l" marL="542925" indent="-271462" lvl="1">
                <a:lnSpc>
                  <a:spcPts val="2916"/>
                </a:lnSpc>
                <a:buFont typeface="Arial"/>
                <a:buChar char="•"/>
              </a:pPr>
              <a:r>
                <a:rPr lang="en-US" sz="3000">
                  <a:solidFill>
                    <a:srgbClr val="404040"/>
                  </a:solidFill>
                  <a:latin typeface="Calibri (MS)"/>
                  <a:ea typeface="Calibri (MS)"/>
                  <a:cs typeface="Calibri (MS)"/>
                  <a:sym typeface="Calibri (MS)"/>
                </a:rPr>
                <a:t>Öğrenci-Yazar Buluşmaları</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Geziler</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Teknofest</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Kermesler</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Mangal Etkinliğimiz</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Ramazan Ayı Etkinliklerimiz</a:t>
              </a:r>
            </a:p>
            <a:p>
              <a:pPr algn="l" marL="542925" indent="-271462" lvl="1">
                <a:lnSpc>
                  <a:spcPts val="2916"/>
                </a:lnSpc>
              </a:pPr>
            </a:p>
            <a:p>
              <a:pPr algn="l" marL="542925" indent="-271462" lvl="1">
                <a:lnSpc>
                  <a:spcPts val="2916"/>
                </a:lnSpc>
              </a:pPr>
            </a:p>
            <a:p>
              <a:pPr algn="l" marL="542925" indent="-271462" lvl="1">
                <a:lnSpc>
                  <a:spcPts val="2916"/>
                </a:lnSpc>
              </a:pPr>
            </a:p>
            <a:p>
              <a:pPr algn="l" marL="542925" indent="-271462" lvl="1">
                <a:lnSpc>
                  <a:spcPts val="2916"/>
                </a:lnSpc>
              </a:pP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Gençlik Kampları(Kırkağaç, Kula)</a:t>
              </a:r>
            </a:p>
            <a:p>
              <a:pPr algn="l">
                <a:lnSpc>
                  <a:spcPts val="7344"/>
                </a:lnSpc>
              </a:pPr>
            </a:p>
          </p:txBody>
        </p:sp>
      </p:grpSp>
      <p:sp>
        <p:nvSpPr>
          <p:cNvPr name="Freeform 10" id="10" descr="ÖĞRENCİLERİMİZİN KIRKAĞAÇ GENÇLİK ve İZCİLİK KAMPINDAN KARELER"/>
          <p:cNvSpPr/>
          <p:nvPr/>
        </p:nvSpPr>
        <p:spPr>
          <a:xfrm flipH="false" flipV="false" rot="0">
            <a:off x="1645444" y="3009306"/>
            <a:ext cx="7408068" cy="5554264"/>
          </a:xfrm>
          <a:custGeom>
            <a:avLst/>
            <a:gdLst/>
            <a:ahLst/>
            <a:cxnLst/>
            <a:rect r="r" b="b" t="t" l="l"/>
            <a:pathLst>
              <a:path h="5554264" w="7408068">
                <a:moveTo>
                  <a:pt x="0" y="0"/>
                </a:moveTo>
                <a:lnTo>
                  <a:pt x="7408068" y="0"/>
                </a:lnTo>
                <a:lnTo>
                  <a:pt x="7408068" y="5554264"/>
                </a:lnTo>
                <a:lnTo>
                  <a:pt x="0" y="5554264"/>
                </a:lnTo>
                <a:lnTo>
                  <a:pt x="0" y="0"/>
                </a:lnTo>
                <a:close/>
              </a:path>
            </a:pathLst>
          </a:custGeom>
          <a:blipFill>
            <a:blip r:embed="rId2"/>
            <a:stretch>
              <a:fillRect l="-16735" t="0" r="-16735" b="0"/>
            </a:stretch>
          </a:blipFill>
        </p:spPr>
      </p:sp>
      <p:sp>
        <p:nvSpPr>
          <p:cNvPr name="Freeform 11" id="11" descr="05-12-2022"/>
          <p:cNvSpPr/>
          <p:nvPr/>
        </p:nvSpPr>
        <p:spPr>
          <a:xfrm flipH="false" flipV="false" rot="0">
            <a:off x="9327357" y="3009306"/>
            <a:ext cx="7405688" cy="5554264"/>
          </a:xfrm>
          <a:custGeom>
            <a:avLst/>
            <a:gdLst/>
            <a:ahLst/>
            <a:cxnLst/>
            <a:rect r="r" b="b" t="t" l="l"/>
            <a:pathLst>
              <a:path h="5554264" w="7405688">
                <a:moveTo>
                  <a:pt x="0" y="0"/>
                </a:moveTo>
                <a:lnTo>
                  <a:pt x="7405687" y="0"/>
                </a:lnTo>
                <a:lnTo>
                  <a:pt x="7405687" y="5554264"/>
                </a:lnTo>
                <a:lnTo>
                  <a:pt x="0" y="5554264"/>
                </a:lnTo>
                <a:lnTo>
                  <a:pt x="0" y="0"/>
                </a:lnTo>
                <a:close/>
              </a:path>
            </a:pathLst>
          </a:custGeom>
          <a:blipFill>
            <a:blip r:embed="rId3"/>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130666"/>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Kur’an-ı Kerim’e Geçiş Kutlamalarımız</a:t>
              </a:r>
            </a:p>
          </p:txBody>
        </p:sp>
      </p:grpSp>
      <p:sp>
        <p:nvSpPr>
          <p:cNvPr name="Freeform 10" id="10"/>
          <p:cNvSpPr/>
          <p:nvPr/>
        </p:nvSpPr>
        <p:spPr>
          <a:xfrm flipH="false" flipV="false" rot="0">
            <a:off x="624255" y="4201743"/>
            <a:ext cx="5344151" cy="4008113"/>
          </a:xfrm>
          <a:custGeom>
            <a:avLst/>
            <a:gdLst/>
            <a:ahLst/>
            <a:cxnLst/>
            <a:rect r="r" b="b" t="t" l="l"/>
            <a:pathLst>
              <a:path h="4008113" w="5344151">
                <a:moveTo>
                  <a:pt x="0" y="0"/>
                </a:moveTo>
                <a:lnTo>
                  <a:pt x="5344151" y="0"/>
                </a:lnTo>
                <a:lnTo>
                  <a:pt x="5344151" y="4008113"/>
                </a:lnTo>
                <a:lnTo>
                  <a:pt x="0" y="4008113"/>
                </a:lnTo>
                <a:lnTo>
                  <a:pt x="0" y="0"/>
                </a:lnTo>
                <a:close/>
              </a:path>
            </a:pathLst>
          </a:custGeom>
          <a:blipFill>
            <a:blip r:embed="rId2"/>
            <a:stretch>
              <a:fillRect l="0" t="0" r="0" b="0"/>
            </a:stretch>
          </a:blipFill>
        </p:spPr>
      </p:sp>
      <p:sp>
        <p:nvSpPr>
          <p:cNvPr name="Freeform 11" id="11"/>
          <p:cNvSpPr/>
          <p:nvPr/>
        </p:nvSpPr>
        <p:spPr>
          <a:xfrm flipH="false" flipV="false" rot="0">
            <a:off x="6546406" y="3137798"/>
            <a:ext cx="5789733" cy="4378485"/>
          </a:xfrm>
          <a:custGeom>
            <a:avLst/>
            <a:gdLst/>
            <a:ahLst/>
            <a:cxnLst/>
            <a:rect r="r" b="b" t="t" l="l"/>
            <a:pathLst>
              <a:path h="4378485" w="5789733">
                <a:moveTo>
                  <a:pt x="0" y="0"/>
                </a:moveTo>
                <a:lnTo>
                  <a:pt x="5789733" y="0"/>
                </a:lnTo>
                <a:lnTo>
                  <a:pt x="5789733" y="4378484"/>
                </a:lnTo>
                <a:lnTo>
                  <a:pt x="0" y="4378484"/>
                </a:lnTo>
                <a:lnTo>
                  <a:pt x="0" y="0"/>
                </a:lnTo>
                <a:close/>
              </a:path>
            </a:pathLst>
          </a:custGeom>
          <a:blipFill>
            <a:blip r:embed="rId3"/>
            <a:stretch>
              <a:fillRect l="0" t="0" r="0" b="0"/>
            </a:stretch>
          </a:blipFill>
        </p:spPr>
      </p:sp>
      <p:sp>
        <p:nvSpPr>
          <p:cNvPr name="Freeform 12" id="12"/>
          <p:cNvSpPr/>
          <p:nvPr/>
        </p:nvSpPr>
        <p:spPr>
          <a:xfrm flipH="false" flipV="false" rot="0">
            <a:off x="12914140" y="4337722"/>
            <a:ext cx="5162844" cy="3872133"/>
          </a:xfrm>
          <a:custGeom>
            <a:avLst/>
            <a:gdLst/>
            <a:ahLst/>
            <a:cxnLst/>
            <a:rect r="r" b="b" t="t" l="l"/>
            <a:pathLst>
              <a:path h="3872133" w="5162844">
                <a:moveTo>
                  <a:pt x="0" y="0"/>
                </a:moveTo>
                <a:lnTo>
                  <a:pt x="5162844" y="0"/>
                </a:lnTo>
                <a:lnTo>
                  <a:pt x="5162844" y="3872134"/>
                </a:lnTo>
                <a:lnTo>
                  <a:pt x="0" y="3872134"/>
                </a:lnTo>
                <a:lnTo>
                  <a:pt x="0" y="0"/>
                </a:lnTo>
                <a:close/>
              </a:path>
            </a:pathLst>
          </a:custGeom>
          <a:blipFill>
            <a:blip r:embed="rId4"/>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Sinema Etkinliklerimiz</a:t>
              </a:r>
            </a:p>
            <a:p>
              <a:pPr algn="ctr">
                <a:lnSpc>
                  <a:spcPts val="7344"/>
                </a:lnSpc>
              </a:pPr>
            </a:p>
          </p:txBody>
        </p:sp>
      </p:grpSp>
      <p:sp>
        <p:nvSpPr>
          <p:cNvPr name="Freeform 10" id="10"/>
          <p:cNvSpPr/>
          <p:nvPr/>
        </p:nvSpPr>
        <p:spPr>
          <a:xfrm flipH="false" flipV="false" rot="0">
            <a:off x="2532184" y="2725968"/>
            <a:ext cx="13519371" cy="6468787"/>
          </a:xfrm>
          <a:custGeom>
            <a:avLst/>
            <a:gdLst/>
            <a:ahLst/>
            <a:cxnLst/>
            <a:rect r="r" b="b" t="t" l="l"/>
            <a:pathLst>
              <a:path h="6468787" w="13519371">
                <a:moveTo>
                  <a:pt x="0" y="0"/>
                </a:moveTo>
                <a:lnTo>
                  <a:pt x="13519371" y="0"/>
                </a:lnTo>
                <a:lnTo>
                  <a:pt x="13519371" y="6468787"/>
                </a:lnTo>
                <a:lnTo>
                  <a:pt x="0" y="6468787"/>
                </a:lnTo>
                <a:lnTo>
                  <a:pt x="0" y="0"/>
                </a:lnTo>
                <a:close/>
              </a:path>
            </a:pathLst>
          </a:custGeom>
          <a:blipFill>
            <a:blip r:embed="rId2"/>
            <a:stretch>
              <a:fillRect l="0" t="-28372" r="0" b="-28372"/>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28575"/>
              <a:ext cx="20116800" cy="2930089"/>
            </a:xfrm>
            <a:prstGeom prst="rect">
              <a:avLst/>
            </a:prstGeom>
          </p:spPr>
          <p:txBody>
            <a:bodyPr anchor="b" rtlCol="false" tIns="0" lIns="0" bIns="0" rIns="0"/>
            <a:lstStyle/>
            <a:p>
              <a:pPr algn="l">
                <a:lnSpc>
                  <a:spcPts val="6609"/>
                </a:lnSpc>
              </a:pPr>
              <a:r>
                <a:rPr lang="en-US" b="true" sz="6480" spc="-75">
                  <a:solidFill>
                    <a:srgbClr val="404040"/>
                  </a:solidFill>
                  <a:latin typeface="Calibri (MS) Bold"/>
                  <a:ea typeface="Calibri (MS) Bold"/>
                  <a:cs typeface="Calibri (MS) Bold"/>
                  <a:sym typeface="Calibri (MS) Bold"/>
                </a:rPr>
                <a:t>Bilim Söyleşileri / Öğrenci-Yazar Buluşmaları</a:t>
              </a:r>
            </a:p>
            <a:p>
              <a:pPr algn="l">
                <a:lnSpc>
                  <a:spcPts val="6609"/>
                </a:lnSpc>
              </a:pPr>
            </a:p>
          </p:txBody>
        </p:sp>
      </p:grpSp>
      <p:sp>
        <p:nvSpPr>
          <p:cNvPr name="Freeform 10" id="10"/>
          <p:cNvSpPr/>
          <p:nvPr/>
        </p:nvSpPr>
        <p:spPr>
          <a:xfrm flipH="false" flipV="false" rot="0">
            <a:off x="857250" y="3478641"/>
            <a:ext cx="4965654" cy="5031950"/>
          </a:xfrm>
          <a:custGeom>
            <a:avLst/>
            <a:gdLst/>
            <a:ahLst/>
            <a:cxnLst/>
            <a:rect r="r" b="b" t="t" l="l"/>
            <a:pathLst>
              <a:path h="5031950" w="4965654">
                <a:moveTo>
                  <a:pt x="0" y="0"/>
                </a:moveTo>
                <a:lnTo>
                  <a:pt x="4965654" y="0"/>
                </a:lnTo>
                <a:lnTo>
                  <a:pt x="4965654" y="5031950"/>
                </a:lnTo>
                <a:lnTo>
                  <a:pt x="0" y="5031950"/>
                </a:lnTo>
                <a:lnTo>
                  <a:pt x="0" y="0"/>
                </a:lnTo>
                <a:close/>
              </a:path>
            </a:pathLst>
          </a:custGeom>
          <a:blipFill>
            <a:blip r:embed="rId2"/>
            <a:stretch>
              <a:fillRect l="0" t="-10127" r="0" b="-10127"/>
            </a:stretch>
          </a:blipFill>
        </p:spPr>
      </p:sp>
      <p:sp>
        <p:nvSpPr>
          <p:cNvPr name="Freeform 11" id="11"/>
          <p:cNvSpPr/>
          <p:nvPr/>
        </p:nvSpPr>
        <p:spPr>
          <a:xfrm flipH="false" flipV="false" rot="0">
            <a:off x="6438165" y="3478641"/>
            <a:ext cx="4811592" cy="5031950"/>
          </a:xfrm>
          <a:custGeom>
            <a:avLst/>
            <a:gdLst/>
            <a:ahLst/>
            <a:cxnLst/>
            <a:rect r="r" b="b" t="t" l="l"/>
            <a:pathLst>
              <a:path h="5031950" w="4811592">
                <a:moveTo>
                  <a:pt x="0" y="0"/>
                </a:moveTo>
                <a:lnTo>
                  <a:pt x="4811592" y="0"/>
                </a:lnTo>
                <a:lnTo>
                  <a:pt x="4811592" y="5031950"/>
                </a:lnTo>
                <a:lnTo>
                  <a:pt x="0" y="5031950"/>
                </a:lnTo>
                <a:lnTo>
                  <a:pt x="0" y="0"/>
                </a:lnTo>
                <a:close/>
              </a:path>
            </a:pathLst>
          </a:custGeom>
          <a:blipFill>
            <a:blip r:embed="rId3"/>
            <a:stretch>
              <a:fillRect l="-6324" t="0" r="-6324" b="0"/>
            </a:stretch>
          </a:blipFill>
        </p:spPr>
      </p:sp>
      <p:sp>
        <p:nvSpPr>
          <p:cNvPr name="Freeform 12" id="12"/>
          <p:cNvSpPr/>
          <p:nvPr/>
        </p:nvSpPr>
        <p:spPr>
          <a:xfrm flipH="false" flipV="false" rot="0">
            <a:off x="11856426" y="3478640"/>
            <a:ext cx="5011617" cy="5031949"/>
          </a:xfrm>
          <a:custGeom>
            <a:avLst/>
            <a:gdLst/>
            <a:ahLst/>
            <a:cxnLst/>
            <a:rect r="r" b="b" t="t" l="l"/>
            <a:pathLst>
              <a:path h="5031949" w="5011617">
                <a:moveTo>
                  <a:pt x="0" y="0"/>
                </a:moveTo>
                <a:lnTo>
                  <a:pt x="5011617" y="0"/>
                </a:lnTo>
                <a:lnTo>
                  <a:pt x="5011617" y="5031949"/>
                </a:lnTo>
                <a:lnTo>
                  <a:pt x="0" y="5031949"/>
                </a:lnTo>
                <a:lnTo>
                  <a:pt x="0" y="0"/>
                </a:lnTo>
                <a:close/>
              </a:path>
            </a:pathLst>
          </a:custGeom>
          <a:blipFill>
            <a:blip r:embed="rId4"/>
            <a:stretch>
              <a:fillRect l="-4219" t="0" r="-4219"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28575"/>
              <a:ext cx="20116800" cy="2930089"/>
            </a:xfrm>
            <a:prstGeom prst="rect">
              <a:avLst/>
            </a:prstGeom>
          </p:spPr>
          <p:txBody>
            <a:bodyPr anchor="b" rtlCol="false" tIns="0" lIns="0" bIns="0" rIns="0"/>
            <a:lstStyle/>
            <a:p>
              <a:pPr algn="ctr">
                <a:lnSpc>
                  <a:spcPts val="5508"/>
                </a:lnSpc>
              </a:pPr>
              <a:r>
                <a:rPr lang="en-US" b="true" sz="5400" spc="-75">
                  <a:solidFill>
                    <a:srgbClr val="000000"/>
                  </a:solidFill>
                  <a:latin typeface="Calibri (MS) Bold"/>
                  <a:ea typeface="Calibri (MS) Bold"/>
                  <a:cs typeface="Calibri (MS) Bold"/>
                  <a:sym typeface="Calibri (MS) Bold"/>
                </a:rPr>
                <a:t>Gezilerimiz / Teknofest</a:t>
              </a:r>
            </a:p>
            <a:p>
              <a:pPr algn="ctr">
                <a:lnSpc>
                  <a:spcPts val="5508"/>
                </a:lnSpc>
              </a:pPr>
            </a:p>
          </p:txBody>
        </p:sp>
      </p:grpSp>
      <p:sp>
        <p:nvSpPr>
          <p:cNvPr name="Freeform 10" id="10"/>
          <p:cNvSpPr/>
          <p:nvPr/>
        </p:nvSpPr>
        <p:spPr>
          <a:xfrm flipH="false" flipV="false" rot="0">
            <a:off x="1257300" y="2536032"/>
            <a:ext cx="7772400" cy="6427493"/>
          </a:xfrm>
          <a:custGeom>
            <a:avLst/>
            <a:gdLst/>
            <a:ahLst/>
            <a:cxnLst/>
            <a:rect r="r" b="b" t="t" l="l"/>
            <a:pathLst>
              <a:path h="6427493" w="7772400">
                <a:moveTo>
                  <a:pt x="0" y="0"/>
                </a:moveTo>
                <a:lnTo>
                  <a:pt x="7772400" y="0"/>
                </a:lnTo>
                <a:lnTo>
                  <a:pt x="7772400" y="6427493"/>
                </a:lnTo>
                <a:lnTo>
                  <a:pt x="0" y="6427493"/>
                </a:lnTo>
                <a:lnTo>
                  <a:pt x="0" y="0"/>
                </a:lnTo>
                <a:close/>
              </a:path>
            </a:pathLst>
          </a:custGeom>
          <a:blipFill>
            <a:blip r:embed="rId2"/>
            <a:stretch>
              <a:fillRect l="-4085" t="0" r="-4085" b="0"/>
            </a:stretch>
          </a:blipFill>
        </p:spPr>
      </p:sp>
      <p:sp>
        <p:nvSpPr>
          <p:cNvPr name="Freeform 11" id="11"/>
          <p:cNvSpPr/>
          <p:nvPr/>
        </p:nvSpPr>
        <p:spPr>
          <a:xfrm flipH="false" flipV="false" rot="0">
            <a:off x="9258300" y="2536032"/>
            <a:ext cx="7772400" cy="6427493"/>
          </a:xfrm>
          <a:custGeom>
            <a:avLst/>
            <a:gdLst/>
            <a:ahLst/>
            <a:cxnLst/>
            <a:rect r="r" b="b" t="t" l="l"/>
            <a:pathLst>
              <a:path h="6427493" w="7772400">
                <a:moveTo>
                  <a:pt x="0" y="0"/>
                </a:moveTo>
                <a:lnTo>
                  <a:pt x="7772400" y="0"/>
                </a:lnTo>
                <a:lnTo>
                  <a:pt x="7772400" y="6427493"/>
                </a:lnTo>
                <a:lnTo>
                  <a:pt x="0" y="6427493"/>
                </a:lnTo>
                <a:lnTo>
                  <a:pt x="0" y="0"/>
                </a:lnTo>
                <a:close/>
              </a:path>
            </a:pathLst>
          </a:custGeom>
          <a:blipFill>
            <a:blip r:embed="rId3"/>
            <a:stretch>
              <a:fillRect l="-4257" t="0" r="-4257"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1645920" y="3076388"/>
            <a:ext cx="7071653" cy="5420103"/>
          </a:xfrm>
          <a:custGeom>
            <a:avLst/>
            <a:gdLst/>
            <a:ahLst/>
            <a:cxnLst/>
            <a:rect r="r" b="b" t="t" l="l"/>
            <a:pathLst>
              <a:path h="5420103" w="7071653">
                <a:moveTo>
                  <a:pt x="0" y="0"/>
                </a:moveTo>
                <a:lnTo>
                  <a:pt x="7071653" y="0"/>
                </a:lnTo>
                <a:lnTo>
                  <a:pt x="7071653" y="5420102"/>
                </a:lnTo>
                <a:lnTo>
                  <a:pt x="0" y="5420102"/>
                </a:lnTo>
                <a:lnTo>
                  <a:pt x="0" y="0"/>
                </a:lnTo>
                <a:close/>
              </a:path>
            </a:pathLst>
          </a:custGeom>
          <a:blipFill>
            <a:blip r:embed="rId2"/>
            <a:stretch>
              <a:fillRect l="-1595" t="0" r="-1595" b="0"/>
            </a:stretch>
          </a:blipFill>
        </p:spPr>
      </p:sp>
      <p:sp>
        <p:nvSpPr>
          <p:cNvPr name="Freeform 8" id="8"/>
          <p:cNvSpPr/>
          <p:nvPr/>
        </p:nvSpPr>
        <p:spPr>
          <a:xfrm flipH="false" flipV="false" rot="0">
            <a:off x="9327357" y="3076386"/>
            <a:ext cx="7405688" cy="5420104"/>
          </a:xfrm>
          <a:custGeom>
            <a:avLst/>
            <a:gdLst/>
            <a:ahLst/>
            <a:cxnLst/>
            <a:rect r="r" b="b" t="t" l="l"/>
            <a:pathLst>
              <a:path h="5420104" w="7405688">
                <a:moveTo>
                  <a:pt x="0" y="0"/>
                </a:moveTo>
                <a:lnTo>
                  <a:pt x="7405687" y="0"/>
                </a:lnTo>
                <a:lnTo>
                  <a:pt x="7405687" y="5420104"/>
                </a:lnTo>
                <a:lnTo>
                  <a:pt x="0" y="5420104"/>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928342" y="1693377"/>
            <a:ext cx="15773400" cy="927460"/>
            <a:chOff x="0" y="0"/>
            <a:chExt cx="21031200" cy="1236614"/>
          </a:xfrm>
        </p:grpSpPr>
        <p:sp>
          <p:nvSpPr>
            <p:cNvPr name="Freeform 8" id="8"/>
            <p:cNvSpPr/>
            <p:nvPr/>
          </p:nvSpPr>
          <p:spPr>
            <a:xfrm flipH="false" flipV="false" rot="0">
              <a:off x="0" y="0"/>
              <a:ext cx="21031200" cy="1236614"/>
            </a:xfrm>
            <a:custGeom>
              <a:avLst/>
              <a:gdLst/>
              <a:ahLst/>
              <a:cxnLst/>
              <a:rect r="r" b="b" t="t" l="l"/>
              <a:pathLst>
                <a:path h="1236614" w="21031200">
                  <a:moveTo>
                    <a:pt x="0" y="0"/>
                  </a:moveTo>
                  <a:lnTo>
                    <a:pt x="21031200" y="0"/>
                  </a:lnTo>
                  <a:lnTo>
                    <a:pt x="21031200" y="1236614"/>
                  </a:lnTo>
                  <a:lnTo>
                    <a:pt x="0" y="1236614"/>
                  </a:lnTo>
                  <a:close/>
                </a:path>
              </a:pathLst>
            </a:custGeom>
            <a:solidFill>
              <a:srgbClr val="000000">
                <a:alpha val="0"/>
              </a:srgbClr>
            </a:solidFill>
          </p:spPr>
        </p:sp>
        <p:sp>
          <p:nvSpPr>
            <p:cNvPr name="TextBox 9" id="9"/>
            <p:cNvSpPr txBox="true"/>
            <p:nvPr/>
          </p:nvSpPr>
          <p:spPr>
            <a:xfrm>
              <a:off x="0" y="-333375"/>
              <a:ext cx="21031200" cy="1569989"/>
            </a:xfrm>
            <a:prstGeom prst="rect">
              <a:avLst/>
            </a:prstGeom>
          </p:spPr>
          <p:txBody>
            <a:bodyPr anchor="b" rtlCol="false" tIns="0" lIns="0" bIns="0" rIns="0"/>
            <a:lstStyle/>
            <a:p>
              <a:pPr algn="ctr">
                <a:lnSpc>
                  <a:spcPts val="7776"/>
                </a:lnSpc>
              </a:pPr>
              <a:r>
                <a:rPr lang="en-US" b="true" sz="4320" spc="-75">
                  <a:solidFill>
                    <a:srgbClr val="404040"/>
                  </a:solidFill>
                  <a:latin typeface="Calibri (MS) Bold"/>
                  <a:ea typeface="Calibri (MS) Bold"/>
                  <a:cs typeface="Calibri (MS) Bold"/>
                  <a:sym typeface="Calibri (MS) Bold"/>
                </a:rPr>
                <a:t>FEN VE SOSYAL BİLİMLER PROGRAM OKULU NEDİR?</a:t>
              </a:r>
            </a:p>
            <a:p>
              <a:pPr algn="ctr">
                <a:lnSpc>
                  <a:spcPts val="4860"/>
                </a:lnSpc>
              </a:pPr>
              <a:r>
                <a:rPr lang="en-US" b="true" sz="2700" spc="-75">
                  <a:solidFill>
                    <a:srgbClr val="404040"/>
                  </a:solidFill>
                  <a:latin typeface="Calibri (MS) Bold"/>
                  <a:ea typeface="Calibri (MS) Bold"/>
                  <a:cs typeface="Calibri (MS) Bold"/>
                  <a:sym typeface="Calibri (MS) Bold"/>
                </a:rPr>
                <a:t>Fen ve sosyal bilimler programı uygulayan program okulları, imam hatip lisesi olmanın gerektirdiği meslek dersleri yanında ilerlemek istedikleri akademik alana göre fen lisesi veya sosyal bilimler lisesi müfredatıyla eğitim alabilme imkânı sağlar.</a:t>
              </a:r>
            </a:p>
          </p:txBody>
        </p:sp>
      </p:grpSp>
      <p:grpSp>
        <p:nvGrpSpPr>
          <p:cNvPr name="Group 10" id="10"/>
          <p:cNvGrpSpPr/>
          <p:nvPr/>
        </p:nvGrpSpPr>
        <p:grpSpPr>
          <a:xfrm rot="0">
            <a:off x="836024" y="5955966"/>
            <a:ext cx="15309667" cy="3925691"/>
            <a:chOff x="0" y="0"/>
            <a:chExt cx="20412890" cy="5234254"/>
          </a:xfrm>
        </p:grpSpPr>
        <p:sp>
          <p:nvSpPr>
            <p:cNvPr name="Freeform 11" id="11"/>
            <p:cNvSpPr/>
            <p:nvPr/>
          </p:nvSpPr>
          <p:spPr>
            <a:xfrm flipH="false" flipV="false" rot="0">
              <a:off x="0" y="0"/>
              <a:ext cx="20412890" cy="5234254"/>
            </a:xfrm>
            <a:custGeom>
              <a:avLst/>
              <a:gdLst/>
              <a:ahLst/>
              <a:cxnLst/>
              <a:rect r="r" b="b" t="t" l="l"/>
              <a:pathLst>
                <a:path h="5234254" w="20412890">
                  <a:moveTo>
                    <a:pt x="0" y="0"/>
                  </a:moveTo>
                  <a:lnTo>
                    <a:pt x="20412890" y="0"/>
                  </a:lnTo>
                  <a:lnTo>
                    <a:pt x="20412890" y="5234254"/>
                  </a:lnTo>
                  <a:lnTo>
                    <a:pt x="0" y="5234254"/>
                  </a:lnTo>
                  <a:close/>
                </a:path>
              </a:pathLst>
            </a:custGeom>
            <a:solidFill>
              <a:srgbClr val="000000">
                <a:alpha val="0"/>
              </a:srgbClr>
            </a:solidFill>
          </p:spPr>
        </p:sp>
        <p:sp>
          <p:nvSpPr>
            <p:cNvPr name="TextBox 12" id="12"/>
            <p:cNvSpPr txBox="true"/>
            <p:nvPr/>
          </p:nvSpPr>
          <p:spPr>
            <a:xfrm>
              <a:off x="0" y="-19050"/>
              <a:ext cx="20412890" cy="5253304"/>
            </a:xfrm>
            <a:prstGeom prst="rect">
              <a:avLst/>
            </a:prstGeom>
          </p:spPr>
          <p:txBody>
            <a:bodyPr anchor="ctr" rtlCol="false" tIns="0" lIns="0" bIns="0" rIns="0"/>
            <a:lstStyle/>
            <a:p>
              <a:pPr algn="l" marL="651510" indent="-325755" lvl="1">
                <a:lnSpc>
                  <a:spcPts val="3888"/>
                </a:lnSpc>
                <a:buFont typeface="Arial"/>
                <a:buChar char="•"/>
              </a:pPr>
              <a:r>
                <a:rPr lang="en-US" sz="3600">
                  <a:solidFill>
                    <a:srgbClr val="404040"/>
                  </a:solidFill>
                  <a:latin typeface="Calibri (MS)"/>
                  <a:ea typeface="Calibri (MS)"/>
                  <a:cs typeface="Calibri (MS)"/>
                  <a:sym typeface="Calibri (MS)"/>
                </a:rPr>
                <a:t>Müfredatımız</a:t>
              </a:r>
            </a:p>
            <a:p>
              <a:pPr algn="l" marL="651510" indent="-325755" lvl="1">
                <a:lnSpc>
                  <a:spcPts val="3888"/>
                </a:lnSpc>
                <a:buFont typeface="Arial"/>
                <a:buChar char="•"/>
              </a:pPr>
              <a:r>
                <a:rPr lang="en-US" sz="3600">
                  <a:solidFill>
                    <a:srgbClr val="404040"/>
                  </a:solidFill>
                  <a:latin typeface="Calibri (MS)"/>
                  <a:ea typeface="Calibri (MS)"/>
                  <a:cs typeface="Calibri (MS)"/>
                  <a:sym typeface="Calibri (MS)"/>
                </a:rPr>
                <a:t>Ders Saatlerimiz</a:t>
              </a:r>
            </a:p>
            <a:p>
              <a:pPr algn="l" marL="651510" indent="-325755" lvl="1">
                <a:lnSpc>
                  <a:spcPts val="3888"/>
                </a:lnSpc>
              </a:pPr>
            </a:p>
            <a:p>
              <a:pPr algn="l" marL="651510" indent="-325755" lvl="1">
                <a:lnSpc>
                  <a:spcPts val="3888"/>
                </a:lnSpc>
              </a:pPr>
            </a:p>
            <a:p>
              <a:pPr algn="l" marL="651510" indent="-325755" lvl="1">
                <a:lnSpc>
                  <a:spcPts val="3888"/>
                </a:lnSpc>
              </a:pPr>
            </a:p>
            <a:p>
              <a:pPr algn="l" marL="651510" indent="-325755" lvl="1">
                <a:lnSpc>
                  <a:spcPts val="3888"/>
                </a:lnSpc>
              </a:pPr>
            </a:p>
          </p:txBody>
        </p:sp>
      </p:grpSp>
      <p:graphicFrame>
        <p:nvGraphicFramePr>
          <p:cNvPr name="Table 13" id="13"/>
          <p:cNvGraphicFramePr>
            <a:graphicFrameLocks noGrp="true"/>
          </p:cNvGraphicFramePr>
          <p:nvPr/>
        </p:nvGraphicFramePr>
        <p:xfrm>
          <a:off x="4961708" y="3423393"/>
          <a:ext cx="11582400" cy="5715000"/>
        </p:xfrm>
        <a:graphic>
          <a:graphicData uri="http://schemas.openxmlformats.org/drawingml/2006/table">
            <a:tbl>
              <a:tblPr/>
              <a:tblGrid>
                <a:gridCol w="2895600"/>
                <a:gridCol w="2895600"/>
                <a:gridCol w="2895600"/>
                <a:gridCol w="2895600"/>
              </a:tblGrid>
              <a:tr h="476250">
                <a:tc>
                  <a:txBody>
                    <a:bodyPr anchor="t" rtlCol="false"/>
                    <a:lstStyle/>
                    <a:p>
                      <a:pPr algn="l">
                        <a:lnSpc>
                          <a:spcPts val="2520"/>
                        </a:lnSpc>
                        <a:defRPr/>
                      </a:pPr>
                      <a:r>
                        <a:rPr lang="en-US" sz="2100" b="true">
                          <a:solidFill>
                            <a:srgbClr val="FFFFFF"/>
                          </a:solidFill>
                          <a:latin typeface="Calibri (MS) Bold"/>
                          <a:ea typeface="Calibri (MS) Bold"/>
                          <a:cs typeface="Calibri (MS) Bold"/>
                          <a:sym typeface="Calibri (MS) Bold"/>
                        </a:rPr>
                        <a:t>ORTAK DERSLER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9CB38"/>
                    </a:solidFill>
                  </a:tcPr>
                </a:tc>
                <a:tc>
                  <a:txBody>
                    <a:bodyPr anchor="t" rtlCol="false"/>
                    <a:lstStyle/>
                    <a:p>
                      <a:pPr algn="l">
                        <a:lnSpc>
                          <a:spcPts val="2520"/>
                        </a:lnSpc>
                        <a:defRPr/>
                      </a:pPr>
                      <a:r>
                        <a:rPr lang="en-US" sz="2100" b="true">
                          <a:solidFill>
                            <a:srgbClr val="FFFFFF"/>
                          </a:solidFill>
                          <a:latin typeface="Calibri (MS) Bold"/>
                          <a:ea typeface="Calibri (MS) Bold"/>
                          <a:cs typeface="Calibri (MS) Bold"/>
                          <a:sym typeface="Calibri (MS) Bold"/>
                        </a:rPr>
                        <a:t>DERS SAATİ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9CB38"/>
                    </a:solidFill>
                  </a:tcPr>
                </a:tc>
                <a:tc>
                  <a:txBody>
                    <a:bodyPr anchor="t" rtlCol="false"/>
                    <a:lstStyle/>
                    <a:p>
                      <a:pPr algn="l">
                        <a:lnSpc>
                          <a:spcPts val="2520"/>
                        </a:lnSpc>
                        <a:defRPr/>
                      </a:pPr>
                      <a:r>
                        <a:rPr lang="en-US" sz="2100" b="true">
                          <a:solidFill>
                            <a:srgbClr val="FFFFFF"/>
                          </a:solidFill>
                          <a:latin typeface="Calibri (MS) Bold"/>
                          <a:ea typeface="Calibri (MS) Bold"/>
                          <a:cs typeface="Calibri (MS) Bold"/>
                          <a:sym typeface="Calibri (MS) Bold"/>
                        </a:rPr>
                        <a:t>MESLEK DERSLERİ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9CB38"/>
                    </a:solidFill>
                  </a:tcPr>
                </a:tc>
                <a:tc>
                  <a:txBody>
                    <a:bodyPr anchor="t" rtlCol="false"/>
                    <a:lstStyle/>
                    <a:p>
                      <a:pPr algn="l">
                        <a:lnSpc>
                          <a:spcPts val="2520"/>
                        </a:lnSpc>
                        <a:defRPr/>
                      </a:pPr>
                      <a:r>
                        <a:rPr lang="en-US" sz="2100" b="true">
                          <a:solidFill>
                            <a:srgbClr val="FFFFFF"/>
                          </a:solidFill>
                          <a:latin typeface="Calibri (MS) Bold"/>
                          <a:ea typeface="Calibri (MS) Bold"/>
                          <a:cs typeface="Calibri (MS) Bold"/>
                          <a:sym typeface="Calibri (MS) Bold"/>
                        </a:rPr>
                        <a:t>DERS SAATİ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9CB3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BEDEN EĞİTİMİ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ARAPÇA</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4</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BİYOLOJİ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TEMEL DİNİ BİLGİLER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1</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KİMYA</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KUR’AN-I KERİM</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5</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FİZİK</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COĞRAFYA</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İNGİLİZCE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5</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MATEMATİK</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6</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REHBERLİK</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1</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SAĞLIK BİLGİSİ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1</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TARİH</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F6E8"/>
                    </a:solidFill>
                  </a:tcPr>
                </a:tc>
              </a:tr>
              <a:tr h="476250">
                <a:tc>
                  <a:txBody>
                    <a:bodyPr anchor="t" rtlCol="false"/>
                    <a:lstStyle/>
                    <a:p>
                      <a:pPr algn="l">
                        <a:lnSpc>
                          <a:spcPts val="2520"/>
                        </a:lnSpc>
                        <a:defRPr/>
                      </a:pPr>
                      <a:r>
                        <a:rPr lang="en-US" sz="2100">
                          <a:solidFill>
                            <a:srgbClr val="000000"/>
                          </a:solidFill>
                          <a:latin typeface="Calibri (MS)"/>
                          <a:ea typeface="Calibri (MS)"/>
                          <a:cs typeface="Calibri (MS)"/>
                          <a:sym typeface="Calibri (MS)"/>
                        </a:rPr>
                        <a:t>TÜRK DİLİ VE EDEBİYATI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5</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EECCE"/>
                    </a:solidFill>
                  </a:tcPr>
                </a:tc>
              </a:tr>
            </a:tbl>
          </a:graphicData>
        </a:graphic>
      </p:graphicFrame>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28575"/>
              <a:ext cx="20116800" cy="2930089"/>
            </a:xfrm>
            <a:prstGeom prst="rect">
              <a:avLst/>
            </a:prstGeom>
          </p:spPr>
          <p:txBody>
            <a:bodyPr anchor="b" rtlCol="false" tIns="0" lIns="0" bIns="0" rIns="0"/>
            <a:lstStyle/>
            <a:p>
              <a:pPr algn="ctr">
                <a:lnSpc>
                  <a:spcPts val="5508"/>
                </a:lnSpc>
              </a:pPr>
              <a:r>
                <a:rPr lang="en-US" b="true" sz="5400" spc="-75">
                  <a:solidFill>
                    <a:srgbClr val="000000"/>
                  </a:solidFill>
                  <a:latin typeface="Calibri (MS) Bold"/>
                  <a:ea typeface="Calibri (MS) Bold"/>
                  <a:cs typeface="Calibri (MS) Bold"/>
                  <a:sym typeface="Calibri (MS) Bold"/>
                </a:rPr>
                <a:t>Kermesler /Mangal Etkinliğimiz</a:t>
              </a:r>
            </a:p>
            <a:p>
              <a:pPr algn="ctr">
                <a:lnSpc>
                  <a:spcPts val="5508"/>
                </a:lnSpc>
              </a:pPr>
            </a:p>
          </p:txBody>
        </p:sp>
      </p:grpSp>
      <p:sp>
        <p:nvSpPr>
          <p:cNvPr name="Freeform 10" id="10"/>
          <p:cNvSpPr/>
          <p:nvPr/>
        </p:nvSpPr>
        <p:spPr>
          <a:xfrm flipH="false" flipV="false" rot="0">
            <a:off x="1574222" y="2536032"/>
            <a:ext cx="7590561" cy="6114616"/>
          </a:xfrm>
          <a:custGeom>
            <a:avLst/>
            <a:gdLst/>
            <a:ahLst/>
            <a:cxnLst/>
            <a:rect r="r" b="b" t="t" l="l"/>
            <a:pathLst>
              <a:path h="6114616" w="7590561">
                <a:moveTo>
                  <a:pt x="0" y="0"/>
                </a:moveTo>
                <a:lnTo>
                  <a:pt x="7590560" y="0"/>
                </a:lnTo>
                <a:lnTo>
                  <a:pt x="7590560" y="6114616"/>
                </a:lnTo>
                <a:lnTo>
                  <a:pt x="0" y="6114616"/>
                </a:lnTo>
                <a:lnTo>
                  <a:pt x="0" y="0"/>
                </a:lnTo>
                <a:close/>
              </a:path>
            </a:pathLst>
          </a:custGeom>
          <a:blipFill>
            <a:blip r:embed="rId2"/>
            <a:stretch>
              <a:fillRect l="-21604" t="0" r="-21604" b="0"/>
            </a:stretch>
          </a:blipFill>
        </p:spPr>
      </p:sp>
      <p:sp>
        <p:nvSpPr>
          <p:cNvPr name="Freeform 11" id="11"/>
          <p:cNvSpPr/>
          <p:nvPr/>
        </p:nvSpPr>
        <p:spPr>
          <a:xfrm flipH="false" flipV="false" rot="0">
            <a:off x="9996054" y="2536032"/>
            <a:ext cx="7034644" cy="6114616"/>
          </a:xfrm>
          <a:custGeom>
            <a:avLst/>
            <a:gdLst/>
            <a:ahLst/>
            <a:cxnLst/>
            <a:rect r="r" b="b" t="t" l="l"/>
            <a:pathLst>
              <a:path h="6114616" w="7034644">
                <a:moveTo>
                  <a:pt x="0" y="0"/>
                </a:moveTo>
                <a:lnTo>
                  <a:pt x="7034644" y="0"/>
                </a:lnTo>
                <a:lnTo>
                  <a:pt x="7034644" y="6114616"/>
                </a:lnTo>
                <a:lnTo>
                  <a:pt x="0" y="6114616"/>
                </a:lnTo>
                <a:lnTo>
                  <a:pt x="0" y="0"/>
                </a:lnTo>
                <a:close/>
              </a:path>
            </a:pathLst>
          </a:custGeom>
          <a:blipFill>
            <a:blip r:embed="rId3"/>
            <a:stretch>
              <a:fillRect l="0" t="-26697" r="0" b="-26697"/>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382466" y="429904"/>
            <a:ext cx="16351054" cy="2176135"/>
            <a:chOff x="0" y="0"/>
            <a:chExt cx="21801406" cy="2901514"/>
          </a:xfrm>
        </p:grpSpPr>
        <p:sp>
          <p:nvSpPr>
            <p:cNvPr name="Freeform 8" id="8"/>
            <p:cNvSpPr/>
            <p:nvPr/>
          </p:nvSpPr>
          <p:spPr>
            <a:xfrm flipH="false" flipV="false" rot="0">
              <a:off x="0" y="0"/>
              <a:ext cx="21801406" cy="2901514"/>
            </a:xfrm>
            <a:custGeom>
              <a:avLst/>
              <a:gdLst/>
              <a:ahLst/>
              <a:cxnLst/>
              <a:rect r="r" b="b" t="t" l="l"/>
              <a:pathLst>
                <a:path h="2901514" w="21801406">
                  <a:moveTo>
                    <a:pt x="0" y="0"/>
                  </a:moveTo>
                  <a:lnTo>
                    <a:pt x="21801406" y="0"/>
                  </a:lnTo>
                  <a:lnTo>
                    <a:pt x="21801406" y="2901514"/>
                  </a:lnTo>
                  <a:lnTo>
                    <a:pt x="0" y="2901514"/>
                  </a:lnTo>
                  <a:close/>
                </a:path>
              </a:pathLst>
            </a:custGeom>
            <a:solidFill>
              <a:srgbClr val="000000">
                <a:alpha val="0"/>
              </a:srgbClr>
            </a:solidFill>
          </p:spPr>
        </p:sp>
        <p:sp>
          <p:nvSpPr>
            <p:cNvPr name="TextBox 9" id="9"/>
            <p:cNvSpPr txBox="true"/>
            <p:nvPr/>
          </p:nvSpPr>
          <p:spPr>
            <a:xfrm>
              <a:off x="0" y="-19050"/>
              <a:ext cx="21801406"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      Diğer Etkinliklerimiz</a:t>
              </a:r>
            </a:p>
          </p:txBody>
        </p:sp>
      </p:grpSp>
      <p:sp>
        <p:nvSpPr>
          <p:cNvPr name="Freeform 10" id="10"/>
          <p:cNvSpPr/>
          <p:nvPr/>
        </p:nvSpPr>
        <p:spPr>
          <a:xfrm flipH="false" flipV="false" rot="0">
            <a:off x="571500" y="3220560"/>
            <a:ext cx="3989680" cy="4172588"/>
          </a:xfrm>
          <a:custGeom>
            <a:avLst/>
            <a:gdLst/>
            <a:ahLst/>
            <a:cxnLst/>
            <a:rect r="r" b="b" t="t" l="l"/>
            <a:pathLst>
              <a:path h="4172588" w="3989680">
                <a:moveTo>
                  <a:pt x="0" y="0"/>
                </a:moveTo>
                <a:lnTo>
                  <a:pt x="3989680" y="0"/>
                </a:lnTo>
                <a:lnTo>
                  <a:pt x="3989680" y="4172588"/>
                </a:lnTo>
                <a:lnTo>
                  <a:pt x="0" y="4172588"/>
                </a:lnTo>
                <a:lnTo>
                  <a:pt x="0" y="0"/>
                </a:lnTo>
                <a:close/>
              </a:path>
            </a:pathLst>
          </a:custGeom>
          <a:blipFill>
            <a:blip r:embed="rId2"/>
            <a:stretch>
              <a:fillRect l="0" t="-52" r="0" b="-52"/>
            </a:stretch>
          </a:blipFill>
        </p:spPr>
      </p:sp>
      <p:sp>
        <p:nvSpPr>
          <p:cNvPr name="Freeform 11" id="11"/>
          <p:cNvSpPr/>
          <p:nvPr/>
        </p:nvSpPr>
        <p:spPr>
          <a:xfrm flipH="false" flipV="false" rot="0">
            <a:off x="4942732" y="3220558"/>
            <a:ext cx="4058450" cy="4172588"/>
          </a:xfrm>
          <a:custGeom>
            <a:avLst/>
            <a:gdLst/>
            <a:ahLst/>
            <a:cxnLst/>
            <a:rect r="r" b="b" t="t" l="l"/>
            <a:pathLst>
              <a:path h="4172588" w="4058450">
                <a:moveTo>
                  <a:pt x="0" y="0"/>
                </a:moveTo>
                <a:lnTo>
                  <a:pt x="4058450" y="0"/>
                </a:lnTo>
                <a:lnTo>
                  <a:pt x="4058450" y="4172588"/>
                </a:lnTo>
                <a:lnTo>
                  <a:pt x="0" y="4172588"/>
                </a:lnTo>
                <a:lnTo>
                  <a:pt x="0" y="0"/>
                </a:lnTo>
                <a:close/>
              </a:path>
            </a:pathLst>
          </a:custGeom>
          <a:blipFill>
            <a:blip r:embed="rId3"/>
            <a:stretch>
              <a:fillRect l="0" t="-53" r="0" b="-53"/>
            </a:stretch>
          </a:blipFill>
        </p:spPr>
      </p:sp>
      <p:sp>
        <p:nvSpPr>
          <p:cNvPr name="Freeform 12" id="12"/>
          <p:cNvSpPr/>
          <p:nvPr/>
        </p:nvSpPr>
        <p:spPr>
          <a:xfrm flipH="false" flipV="false" rot="0">
            <a:off x="9358341" y="3220557"/>
            <a:ext cx="3338878" cy="4172587"/>
          </a:xfrm>
          <a:custGeom>
            <a:avLst/>
            <a:gdLst/>
            <a:ahLst/>
            <a:cxnLst/>
            <a:rect r="r" b="b" t="t" l="l"/>
            <a:pathLst>
              <a:path h="4172587" w="3338878">
                <a:moveTo>
                  <a:pt x="0" y="0"/>
                </a:moveTo>
                <a:lnTo>
                  <a:pt x="3338879" y="0"/>
                </a:lnTo>
                <a:lnTo>
                  <a:pt x="3338879" y="4172587"/>
                </a:lnTo>
                <a:lnTo>
                  <a:pt x="0" y="4172587"/>
                </a:lnTo>
                <a:lnTo>
                  <a:pt x="0" y="0"/>
                </a:lnTo>
                <a:close/>
              </a:path>
            </a:pathLst>
          </a:custGeom>
          <a:blipFill>
            <a:blip r:embed="rId4"/>
            <a:stretch>
              <a:fillRect l="0" t="-30" r="0" b="-30"/>
            </a:stretch>
          </a:blipFill>
        </p:spPr>
      </p:sp>
      <p:sp>
        <p:nvSpPr>
          <p:cNvPr name="Freeform 13" id="13"/>
          <p:cNvSpPr/>
          <p:nvPr/>
        </p:nvSpPr>
        <p:spPr>
          <a:xfrm flipH="false" flipV="false" rot="0">
            <a:off x="13054380" y="3220557"/>
            <a:ext cx="3679140" cy="4172587"/>
          </a:xfrm>
          <a:custGeom>
            <a:avLst/>
            <a:gdLst/>
            <a:ahLst/>
            <a:cxnLst/>
            <a:rect r="r" b="b" t="t" l="l"/>
            <a:pathLst>
              <a:path h="4172587" w="3679140">
                <a:moveTo>
                  <a:pt x="0" y="0"/>
                </a:moveTo>
                <a:lnTo>
                  <a:pt x="3679140" y="0"/>
                </a:lnTo>
                <a:lnTo>
                  <a:pt x="3679140" y="4172587"/>
                </a:lnTo>
                <a:lnTo>
                  <a:pt x="0" y="4172587"/>
                </a:lnTo>
                <a:lnTo>
                  <a:pt x="0" y="0"/>
                </a:lnTo>
                <a:close/>
              </a:path>
            </a:pathLst>
          </a:custGeom>
          <a:blipFill>
            <a:blip r:embed="rId5"/>
            <a:stretch>
              <a:fillRect l="-94" t="0" r="-94"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460360" y="2819754"/>
            <a:ext cx="5106406" cy="3829804"/>
          </a:xfrm>
          <a:custGeom>
            <a:avLst/>
            <a:gdLst/>
            <a:ahLst/>
            <a:cxnLst/>
            <a:rect r="r" b="b" t="t" l="l"/>
            <a:pathLst>
              <a:path h="3829804" w="5106406">
                <a:moveTo>
                  <a:pt x="0" y="0"/>
                </a:moveTo>
                <a:lnTo>
                  <a:pt x="5106407" y="0"/>
                </a:lnTo>
                <a:lnTo>
                  <a:pt x="5106407" y="3829804"/>
                </a:lnTo>
                <a:lnTo>
                  <a:pt x="0" y="3829804"/>
                </a:lnTo>
                <a:lnTo>
                  <a:pt x="0" y="0"/>
                </a:lnTo>
                <a:close/>
              </a:path>
            </a:pathLst>
          </a:custGeom>
          <a:blipFill>
            <a:blip r:embed="rId2"/>
            <a:stretch>
              <a:fillRect l="-20" t="0" r="-20" b="0"/>
            </a:stretch>
          </a:blipFill>
        </p:spPr>
      </p:sp>
      <p:sp>
        <p:nvSpPr>
          <p:cNvPr name="Freeform 8" id="8"/>
          <p:cNvSpPr/>
          <p:nvPr/>
        </p:nvSpPr>
        <p:spPr>
          <a:xfrm flipH="false" flipV="false" rot="0">
            <a:off x="5925674" y="5193675"/>
            <a:ext cx="5106406" cy="3829804"/>
          </a:xfrm>
          <a:custGeom>
            <a:avLst/>
            <a:gdLst/>
            <a:ahLst/>
            <a:cxnLst/>
            <a:rect r="r" b="b" t="t" l="l"/>
            <a:pathLst>
              <a:path h="3829804" w="5106406">
                <a:moveTo>
                  <a:pt x="0" y="0"/>
                </a:moveTo>
                <a:lnTo>
                  <a:pt x="5106406" y="0"/>
                </a:lnTo>
                <a:lnTo>
                  <a:pt x="5106406" y="3829805"/>
                </a:lnTo>
                <a:lnTo>
                  <a:pt x="0" y="3829805"/>
                </a:lnTo>
                <a:lnTo>
                  <a:pt x="0" y="0"/>
                </a:lnTo>
                <a:close/>
              </a:path>
            </a:pathLst>
          </a:custGeom>
          <a:blipFill>
            <a:blip r:embed="rId3"/>
            <a:stretch>
              <a:fillRect l="-20" t="0" r="-20" b="0"/>
            </a:stretch>
          </a:blipFill>
        </p:spPr>
      </p:sp>
      <p:sp>
        <p:nvSpPr>
          <p:cNvPr name="Freeform 9" id="9"/>
          <p:cNvSpPr/>
          <p:nvPr/>
        </p:nvSpPr>
        <p:spPr>
          <a:xfrm flipH="false" flipV="false" rot="0">
            <a:off x="11390986" y="2818724"/>
            <a:ext cx="5107779" cy="3830835"/>
          </a:xfrm>
          <a:custGeom>
            <a:avLst/>
            <a:gdLst/>
            <a:ahLst/>
            <a:cxnLst/>
            <a:rect r="r" b="b" t="t" l="l"/>
            <a:pathLst>
              <a:path h="3830835" w="5107779">
                <a:moveTo>
                  <a:pt x="0" y="0"/>
                </a:moveTo>
                <a:lnTo>
                  <a:pt x="5107780" y="0"/>
                </a:lnTo>
                <a:lnTo>
                  <a:pt x="5107780" y="3830835"/>
                </a:lnTo>
                <a:lnTo>
                  <a:pt x="0" y="3830835"/>
                </a:lnTo>
                <a:lnTo>
                  <a:pt x="0" y="0"/>
                </a:lnTo>
                <a:close/>
              </a:path>
            </a:pathLst>
          </a:custGeom>
          <a:blipFill>
            <a:blip r:embed="rId4"/>
            <a:stretch>
              <a:fillRect l="-20" t="0" r="-2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855863" y="838748"/>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Huzurevi Ziyaretimiz</a:t>
              </a:r>
            </a:p>
            <a:p>
              <a:pPr algn="l">
                <a:lnSpc>
                  <a:spcPts val="7344"/>
                </a:lnSpc>
              </a:pPr>
            </a:p>
          </p:txBody>
        </p:sp>
      </p:grpSp>
      <p:sp>
        <p:nvSpPr>
          <p:cNvPr name="Freeform 10" id="10"/>
          <p:cNvSpPr/>
          <p:nvPr/>
        </p:nvSpPr>
        <p:spPr>
          <a:xfrm flipH="false" flipV="false" rot="0">
            <a:off x="1993976" y="2845952"/>
            <a:ext cx="7405688" cy="5554264"/>
          </a:xfrm>
          <a:custGeom>
            <a:avLst/>
            <a:gdLst/>
            <a:ahLst/>
            <a:cxnLst/>
            <a:rect r="r" b="b" t="t" l="l"/>
            <a:pathLst>
              <a:path h="5554264" w="7405688">
                <a:moveTo>
                  <a:pt x="0" y="0"/>
                </a:moveTo>
                <a:lnTo>
                  <a:pt x="7405687" y="0"/>
                </a:lnTo>
                <a:lnTo>
                  <a:pt x="7405687" y="5554264"/>
                </a:lnTo>
                <a:lnTo>
                  <a:pt x="0" y="5554264"/>
                </a:lnTo>
                <a:lnTo>
                  <a:pt x="0" y="0"/>
                </a:lnTo>
                <a:close/>
              </a:path>
            </a:pathLst>
          </a:custGeom>
          <a:blipFill>
            <a:blip r:embed="rId2"/>
            <a:stretch>
              <a:fillRect l="0" t="0" r="0" b="0"/>
            </a:stretch>
          </a:blipFill>
        </p:spPr>
      </p:sp>
      <p:sp>
        <p:nvSpPr>
          <p:cNvPr name="Freeform 11" id="11"/>
          <p:cNvSpPr/>
          <p:nvPr/>
        </p:nvSpPr>
        <p:spPr>
          <a:xfrm flipH="false" flipV="false" rot="0">
            <a:off x="10630496" y="2845952"/>
            <a:ext cx="5287977" cy="5554264"/>
          </a:xfrm>
          <a:custGeom>
            <a:avLst/>
            <a:gdLst/>
            <a:ahLst/>
            <a:cxnLst/>
            <a:rect r="r" b="b" t="t" l="l"/>
            <a:pathLst>
              <a:path h="5554264" w="5287977">
                <a:moveTo>
                  <a:pt x="0" y="0"/>
                </a:moveTo>
                <a:lnTo>
                  <a:pt x="5287976" y="0"/>
                </a:lnTo>
                <a:lnTo>
                  <a:pt x="5287976" y="5554264"/>
                </a:lnTo>
                <a:lnTo>
                  <a:pt x="0" y="5554264"/>
                </a:lnTo>
                <a:lnTo>
                  <a:pt x="0" y="0"/>
                </a:lnTo>
                <a:close/>
              </a:path>
            </a:pathLst>
          </a:custGeom>
          <a:blipFill>
            <a:blip r:embed="rId3"/>
            <a:stretch>
              <a:fillRect l="0" t="-13470" r="0" b="-1347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Gönüllü Sosyal Hizmet Çalışmaları</a:t>
              </a:r>
            </a:p>
          </p:txBody>
        </p:sp>
      </p:grpSp>
      <p:sp>
        <p:nvSpPr>
          <p:cNvPr name="Freeform 10" id="10"/>
          <p:cNvSpPr/>
          <p:nvPr/>
        </p:nvSpPr>
        <p:spPr>
          <a:xfrm flipH="false" flipV="false" rot="0">
            <a:off x="738552" y="3864219"/>
            <a:ext cx="4813790" cy="4187385"/>
          </a:xfrm>
          <a:custGeom>
            <a:avLst/>
            <a:gdLst/>
            <a:ahLst/>
            <a:cxnLst/>
            <a:rect r="r" b="b" t="t" l="l"/>
            <a:pathLst>
              <a:path h="4187385" w="4813790">
                <a:moveTo>
                  <a:pt x="0" y="0"/>
                </a:moveTo>
                <a:lnTo>
                  <a:pt x="4813790" y="0"/>
                </a:lnTo>
                <a:lnTo>
                  <a:pt x="4813790" y="4187385"/>
                </a:lnTo>
                <a:lnTo>
                  <a:pt x="0" y="4187385"/>
                </a:lnTo>
                <a:lnTo>
                  <a:pt x="0" y="0"/>
                </a:lnTo>
                <a:close/>
              </a:path>
            </a:pathLst>
          </a:custGeom>
          <a:blipFill>
            <a:blip r:embed="rId2"/>
            <a:stretch>
              <a:fillRect l="-19900" t="0" r="-19900" b="0"/>
            </a:stretch>
          </a:blipFill>
        </p:spPr>
      </p:sp>
      <p:sp>
        <p:nvSpPr>
          <p:cNvPr name="Freeform 11" id="11"/>
          <p:cNvSpPr/>
          <p:nvPr/>
        </p:nvSpPr>
        <p:spPr>
          <a:xfrm flipH="false" flipV="false" rot="0">
            <a:off x="6069510" y="3864219"/>
            <a:ext cx="4560390" cy="4187385"/>
          </a:xfrm>
          <a:custGeom>
            <a:avLst/>
            <a:gdLst/>
            <a:ahLst/>
            <a:cxnLst/>
            <a:rect r="r" b="b" t="t" l="l"/>
            <a:pathLst>
              <a:path h="4187385" w="4560390">
                <a:moveTo>
                  <a:pt x="0" y="0"/>
                </a:moveTo>
                <a:lnTo>
                  <a:pt x="4560390" y="0"/>
                </a:lnTo>
                <a:lnTo>
                  <a:pt x="4560390" y="4187385"/>
                </a:lnTo>
                <a:lnTo>
                  <a:pt x="0" y="4187385"/>
                </a:lnTo>
                <a:lnTo>
                  <a:pt x="0" y="0"/>
                </a:lnTo>
                <a:close/>
              </a:path>
            </a:pathLst>
          </a:custGeom>
          <a:blipFill>
            <a:blip r:embed="rId3"/>
            <a:stretch>
              <a:fillRect l="0" t="-58" r="0" b="-58"/>
            </a:stretch>
          </a:blipFill>
        </p:spPr>
      </p:sp>
      <p:sp>
        <p:nvSpPr>
          <p:cNvPr name="Freeform 12" id="12"/>
          <p:cNvSpPr/>
          <p:nvPr/>
        </p:nvSpPr>
        <p:spPr>
          <a:xfrm flipH="false" flipV="false" rot="0">
            <a:off x="10999178" y="3864219"/>
            <a:ext cx="4761035" cy="4187385"/>
          </a:xfrm>
          <a:custGeom>
            <a:avLst/>
            <a:gdLst/>
            <a:ahLst/>
            <a:cxnLst/>
            <a:rect r="r" b="b" t="t" l="l"/>
            <a:pathLst>
              <a:path h="4187385" w="4761035">
                <a:moveTo>
                  <a:pt x="0" y="0"/>
                </a:moveTo>
                <a:lnTo>
                  <a:pt x="4761034" y="0"/>
                </a:lnTo>
                <a:lnTo>
                  <a:pt x="4761034" y="4187385"/>
                </a:lnTo>
                <a:lnTo>
                  <a:pt x="0" y="4187385"/>
                </a:lnTo>
                <a:lnTo>
                  <a:pt x="0" y="0"/>
                </a:lnTo>
                <a:close/>
              </a:path>
            </a:pathLst>
          </a:custGeom>
          <a:blipFill>
            <a:blip r:embed="rId4"/>
            <a:stretch>
              <a:fillRect l="-9302" t="0" r="-9302"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66702" y="0"/>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Okulumuzdan Kareler</a:t>
              </a:r>
            </a:p>
          </p:txBody>
        </p:sp>
      </p:grpSp>
      <p:sp>
        <p:nvSpPr>
          <p:cNvPr name="Freeform 10" id="10" descr="http://somahumahatunkaihl.meb.k12.tr/meb_iys_dosyalar/45/14/768294/resimler/2023_03/20121451_5f3611e9-d4da-4794-bfe0-6d0a48f9a368.jpg"/>
          <p:cNvSpPr/>
          <p:nvPr/>
        </p:nvSpPr>
        <p:spPr>
          <a:xfrm flipH="false" flipV="false" rot="0">
            <a:off x="716973" y="2717656"/>
            <a:ext cx="8702676" cy="6527007"/>
          </a:xfrm>
          <a:custGeom>
            <a:avLst/>
            <a:gdLst/>
            <a:ahLst/>
            <a:cxnLst/>
            <a:rect r="r" b="b" t="t" l="l"/>
            <a:pathLst>
              <a:path h="6527007" w="8702676">
                <a:moveTo>
                  <a:pt x="0" y="0"/>
                </a:moveTo>
                <a:lnTo>
                  <a:pt x="8702676" y="0"/>
                </a:lnTo>
                <a:lnTo>
                  <a:pt x="8702676" y="6527007"/>
                </a:lnTo>
                <a:lnTo>
                  <a:pt x="0" y="6527007"/>
                </a:lnTo>
                <a:lnTo>
                  <a:pt x="0" y="0"/>
                </a:lnTo>
                <a:close/>
              </a:path>
            </a:pathLst>
          </a:custGeom>
          <a:blipFill>
            <a:blip r:embed="rId2"/>
            <a:stretch>
              <a:fillRect l="0" t="0" r="0" b="0"/>
            </a:stretch>
          </a:blipFill>
        </p:spPr>
      </p:sp>
      <p:sp>
        <p:nvSpPr>
          <p:cNvPr name="Freeform 11" id="11" descr="http://somahumahatunkaihl.meb.k12.tr/meb_iys_dosyalar/45/14/768294/resimler/2023_03/20121447_4ae75158-eb39-4a21-a5d3-1013391abe60.jpg"/>
          <p:cNvSpPr/>
          <p:nvPr/>
        </p:nvSpPr>
        <p:spPr>
          <a:xfrm flipH="false" flipV="false" rot="0">
            <a:off x="9788240" y="2717656"/>
            <a:ext cx="8010090" cy="6527007"/>
          </a:xfrm>
          <a:custGeom>
            <a:avLst/>
            <a:gdLst/>
            <a:ahLst/>
            <a:cxnLst/>
            <a:rect r="r" b="b" t="t" l="l"/>
            <a:pathLst>
              <a:path h="6527007" w="8010090">
                <a:moveTo>
                  <a:pt x="0" y="0"/>
                </a:moveTo>
                <a:lnTo>
                  <a:pt x="8010090" y="0"/>
                </a:lnTo>
                <a:lnTo>
                  <a:pt x="8010090" y="6527007"/>
                </a:lnTo>
                <a:lnTo>
                  <a:pt x="0" y="6527007"/>
                </a:lnTo>
                <a:lnTo>
                  <a:pt x="0" y="0"/>
                </a:lnTo>
                <a:close/>
              </a:path>
            </a:pathLst>
          </a:custGeom>
          <a:blipFill>
            <a:blip r:embed="rId3"/>
            <a:stretch>
              <a:fillRect l="0" t="0" r="-8646"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descr="http://somahumahatunkaihl.meb.k12.tr/meb_iys_dosyalar/45/14/768294/resimler/2021_11/02124040_sinif.jpg"/>
          <p:cNvSpPr/>
          <p:nvPr/>
        </p:nvSpPr>
        <p:spPr>
          <a:xfrm flipH="false" flipV="false" rot="0">
            <a:off x="1802823" y="1101435"/>
            <a:ext cx="14682354" cy="7980218"/>
          </a:xfrm>
          <a:custGeom>
            <a:avLst/>
            <a:gdLst/>
            <a:ahLst/>
            <a:cxnLst/>
            <a:rect r="r" b="b" t="t" l="l"/>
            <a:pathLst>
              <a:path h="7980218" w="14682354">
                <a:moveTo>
                  <a:pt x="0" y="0"/>
                </a:moveTo>
                <a:lnTo>
                  <a:pt x="14682354" y="0"/>
                </a:lnTo>
                <a:lnTo>
                  <a:pt x="14682354" y="7980217"/>
                </a:lnTo>
                <a:lnTo>
                  <a:pt x="0" y="7980217"/>
                </a:lnTo>
                <a:lnTo>
                  <a:pt x="0" y="0"/>
                </a:lnTo>
                <a:close/>
              </a:path>
            </a:pathLst>
          </a:custGeom>
          <a:blipFill>
            <a:blip r:embed="rId2"/>
            <a:stretch>
              <a:fillRect l="0" t="0" r="0" b="-37988"/>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descr="http://somahumahatunkaihl.meb.k12.tr/meb_iys_dosyalar/45/14/768294/resimler/2021_11/02123852_20211102_121027.jpg"/>
          <p:cNvSpPr/>
          <p:nvPr/>
        </p:nvSpPr>
        <p:spPr>
          <a:xfrm flipH="false" flipV="false" rot="0">
            <a:off x="1257300" y="1475510"/>
            <a:ext cx="7772400" cy="7441082"/>
          </a:xfrm>
          <a:custGeom>
            <a:avLst/>
            <a:gdLst/>
            <a:ahLst/>
            <a:cxnLst/>
            <a:rect r="r" b="b" t="t" l="l"/>
            <a:pathLst>
              <a:path h="7441082" w="7772400">
                <a:moveTo>
                  <a:pt x="0" y="0"/>
                </a:moveTo>
                <a:lnTo>
                  <a:pt x="7772400" y="0"/>
                </a:lnTo>
                <a:lnTo>
                  <a:pt x="7772400" y="7441081"/>
                </a:lnTo>
                <a:lnTo>
                  <a:pt x="0" y="7441081"/>
                </a:lnTo>
                <a:lnTo>
                  <a:pt x="0" y="0"/>
                </a:lnTo>
                <a:close/>
              </a:path>
            </a:pathLst>
          </a:custGeom>
          <a:blipFill>
            <a:blip r:embed="rId2"/>
            <a:stretch>
              <a:fillRect l="0" t="0" r="-27649" b="0"/>
            </a:stretch>
          </a:blipFill>
        </p:spPr>
      </p:sp>
      <p:sp>
        <p:nvSpPr>
          <p:cNvPr name="Freeform 8" id="8" descr="http://somahumahatunkaihl.meb.k12.tr/meb_iys_dosyalar/45/14/768294/resimler/2021_10/27151509_20211021_130022.jpg"/>
          <p:cNvSpPr/>
          <p:nvPr/>
        </p:nvSpPr>
        <p:spPr>
          <a:xfrm flipH="false" flipV="false" rot="0">
            <a:off x="9258300" y="1475510"/>
            <a:ext cx="7772400" cy="7441082"/>
          </a:xfrm>
          <a:custGeom>
            <a:avLst/>
            <a:gdLst/>
            <a:ahLst/>
            <a:cxnLst/>
            <a:rect r="r" b="b" t="t" l="l"/>
            <a:pathLst>
              <a:path h="7441082" w="7772400">
                <a:moveTo>
                  <a:pt x="0" y="0"/>
                </a:moveTo>
                <a:lnTo>
                  <a:pt x="7772400" y="0"/>
                </a:lnTo>
                <a:lnTo>
                  <a:pt x="7772400" y="7441081"/>
                </a:lnTo>
                <a:lnTo>
                  <a:pt x="0" y="7441081"/>
                </a:lnTo>
                <a:lnTo>
                  <a:pt x="0" y="0"/>
                </a:lnTo>
                <a:close/>
              </a:path>
            </a:pathLst>
          </a:custGeom>
          <a:blipFill>
            <a:blip r:embed="rId3"/>
            <a:stretch>
              <a:fillRect l="0" t="0" r="-27649"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descr="http://somahumahatunkaihl.meb.k12.tr/meb_iys_dosyalar/45/14/768294/resimler/2021_10/27134429_20211021_131110.jpg"/>
          <p:cNvSpPr/>
          <p:nvPr/>
        </p:nvSpPr>
        <p:spPr>
          <a:xfrm flipH="false" flipV="false" rot="0">
            <a:off x="1348740" y="1267692"/>
            <a:ext cx="7772400" cy="7086600"/>
          </a:xfrm>
          <a:custGeom>
            <a:avLst/>
            <a:gdLst/>
            <a:ahLst/>
            <a:cxnLst/>
            <a:rect r="r" b="b" t="t" l="l"/>
            <a:pathLst>
              <a:path h="7086600" w="7772400">
                <a:moveTo>
                  <a:pt x="0" y="0"/>
                </a:moveTo>
                <a:lnTo>
                  <a:pt x="7772400" y="0"/>
                </a:lnTo>
                <a:lnTo>
                  <a:pt x="7772400" y="7086600"/>
                </a:lnTo>
                <a:lnTo>
                  <a:pt x="0" y="7086600"/>
                </a:lnTo>
                <a:lnTo>
                  <a:pt x="0" y="0"/>
                </a:lnTo>
                <a:close/>
              </a:path>
            </a:pathLst>
          </a:custGeom>
          <a:blipFill>
            <a:blip r:embed="rId2"/>
            <a:stretch>
              <a:fillRect l="0" t="0" r="-21568" b="0"/>
            </a:stretch>
          </a:blipFill>
        </p:spPr>
      </p:sp>
      <p:sp>
        <p:nvSpPr>
          <p:cNvPr name="Freeform 8" id="8" descr="http://somahumahatunkaihl.meb.k12.tr/meb_iys_dosyalar/45/14/768294/resimler/2021_10/27134334_20211021_130954.jpg"/>
          <p:cNvSpPr/>
          <p:nvPr/>
        </p:nvSpPr>
        <p:spPr>
          <a:xfrm flipH="false" flipV="false" rot="0">
            <a:off x="9258300" y="1267692"/>
            <a:ext cx="7772400" cy="7025445"/>
          </a:xfrm>
          <a:custGeom>
            <a:avLst/>
            <a:gdLst/>
            <a:ahLst/>
            <a:cxnLst/>
            <a:rect r="r" b="b" t="t" l="l"/>
            <a:pathLst>
              <a:path h="7025445" w="7772400">
                <a:moveTo>
                  <a:pt x="0" y="0"/>
                </a:moveTo>
                <a:lnTo>
                  <a:pt x="7772400" y="0"/>
                </a:lnTo>
                <a:lnTo>
                  <a:pt x="7772400" y="7025445"/>
                </a:lnTo>
                <a:lnTo>
                  <a:pt x="0" y="7025445"/>
                </a:lnTo>
                <a:lnTo>
                  <a:pt x="0" y="0"/>
                </a:lnTo>
                <a:close/>
              </a:path>
            </a:pathLst>
          </a:custGeom>
          <a:blipFill>
            <a:blip r:embed="rId3"/>
            <a:stretch>
              <a:fillRect l="0" t="0" r="-20519"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2140528" y="893618"/>
            <a:ext cx="14318673" cy="8520546"/>
          </a:xfrm>
          <a:custGeom>
            <a:avLst/>
            <a:gdLst/>
            <a:ahLst/>
            <a:cxnLst/>
            <a:rect r="r" b="b" t="t" l="l"/>
            <a:pathLst>
              <a:path h="8520546" w="14318673">
                <a:moveTo>
                  <a:pt x="0" y="0"/>
                </a:moveTo>
                <a:lnTo>
                  <a:pt x="14318674" y="0"/>
                </a:lnTo>
                <a:lnTo>
                  <a:pt x="14318674" y="8520546"/>
                </a:lnTo>
                <a:lnTo>
                  <a:pt x="0" y="8520546"/>
                </a:lnTo>
                <a:lnTo>
                  <a:pt x="0" y="0"/>
                </a:lnTo>
                <a:close/>
              </a:path>
            </a:pathLst>
          </a:custGeom>
          <a:blipFill>
            <a:blip r:embed="rId2"/>
            <a:stretch>
              <a:fillRect l="0" t="-20371" r="0" b="-20371"/>
            </a:stretch>
          </a:blipFill>
        </p:spPr>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222086"/>
            <a:ext cx="15087600" cy="2176136"/>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b="true" sz="7200" spc="-74">
                  <a:solidFill>
                    <a:srgbClr val="404040"/>
                  </a:solidFill>
                  <a:latin typeface="Calibri (MS) Bold"/>
                  <a:ea typeface="Calibri (MS) Bold"/>
                  <a:cs typeface="Calibri (MS) Bold"/>
                  <a:sym typeface="Calibri (MS) Bold"/>
                </a:rPr>
                <a:t>AKADEMİK ÇALIŞMALARIMIZ</a:t>
              </a:r>
            </a:p>
          </p:txBody>
        </p:sp>
      </p:grpSp>
      <p:grpSp>
        <p:nvGrpSpPr>
          <p:cNvPr name="Group 10" id="10"/>
          <p:cNvGrpSpPr/>
          <p:nvPr/>
        </p:nvGrpSpPr>
        <p:grpSpPr>
          <a:xfrm rot="0">
            <a:off x="1645920" y="2768601"/>
            <a:ext cx="15087600" cy="6035040"/>
            <a:chOff x="0" y="0"/>
            <a:chExt cx="20116800" cy="8046720"/>
          </a:xfrm>
        </p:grpSpPr>
        <p:sp>
          <p:nvSpPr>
            <p:cNvPr name="Freeform 11" id="11"/>
            <p:cNvSpPr/>
            <p:nvPr/>
          </p:nvSpPr>
          <p:spPr>
            <a:xfrm flipH="false" flipV="false" rot="0">
              <a:off x="0" y="0"/>
              <a:ext cx="20116800" cy="8046720"/>
            </a:xfrm>
            <a:custGeom>
              <a:avLst/>
              <a:gdLst/>
              <a:ahLst/>
              <a:cxnLst/>
              <a:rect r="r" b="b" t="t" l="l"/>
              <a:pathLst>
                <a:path h="8046720" w="20116800">
                  <a:moveTo>
                    <a:pt x="0" y="0"/>
                  </a:moveTo>
                  <a:lnTo>
                    <a:pt x="20116800" y="0"/>
                  </a:lnTo>
                  <a:lnTo>
                    <a:pt x="20116800" y="8046720"/>
                  </a:lnTo>
                  <a:lnTo>
                    <a:pt x="0" y="8046720"/>
                  </a:lnTo>
                  <a:close/>
                </a:path>
              </a:pathLst>
            </a:custGeom>
            <a:solidFill>
              <a:srgbClr val="000000">
                <a:alpha val="0"/>
              </a:srgbClr>
            </a:solidFill>
          </p:spPr>
        </p:sp>
        <p:sp>
          <p:nvSpPr>
            <p:cNvPr name="TextBox 12" id="12"/>
            <p:cNvSpPr txBox="true"/>
            <p:nvPr/>
          </p:nvSpPr>
          <p:spPr>
            <a:xfrm>
              <a:off x="0" y="-38100"/>
              <a:ext cx="20116800" cy="8084820"/>
            </a:xfrm>
            <a:prstGeom prst="rect">
              <a:avLst/>
            </a:prstGeom>
          </p:spPr>
          <p:txBody>
            <a:bodyPr anchor="t" rtlCol="false" tIns="0" lIns="0" bIns="0" rIns="0"/>
            <a:lstStyle/>
            <a:p>
              <a:pPr algn="l" marL="760095" indent="-380048" lvl="1">
                <a:lnSpc>
                  <a:spcPts val="4536"/>
                </a:lnSpc>
                <a:buFont typeface="Arial"/>
                <a:buChar char="•"/>
              </a:pPr>
              <a:r>
                <a:rPr lang="en-US" sz="4200">
                  <a:solidFill>
                    <a:srgbClr val="404040"/>
                  </a:solidFill>
                  <a:latin typeface="Calibri (MS)"/>
                  <a:ea typeface="Calibri (MS)"/>
                  <a:cs typeface="Calibri (MS)"/>
                  <a:sym typeface="Calibri (MS)"/>
                </a:rPr>
                <a:t>Süreç Değerlendirme Sınavları </a:t>
              </a:r>
            </a:p>
            <a:p>
              <a:pPr algn="l" marL="760095" indent="-380048" lvl="1">
                <a:lnSpc>
                  <a:spcPts val="4536"/>
                </a:lnSpc>
                <a:buFont typeface="Arial"/>
                <a:buChar char="•"/>
              </a:pPr>
              <a:r>
                <a:rPr lang="en-US" sz="4200">
                  <a:solidFill>
                    <a:srgbClr val="404040"/>
                  </a:solidFill>
                  <a:latin typeface="Calibri (MS)"/>
                  <a:ea typeface="Calibri (MS)"/>
                  <a:cs typeface="Calibri (MS)"/>
                  <a:sym typeface="Calibri (MS)"/>
                </a:rPr>
                <a:t>Akademik Takip Komisyonu Çalışmalarımız</a:t>
              </a:r>
            </a:p>
            <a:p>
              <a:pPr algn="l" marL="760095" indent="-380048" lvl="1">
                <a:lnSpc>
                  <a:spcPts val="4536"/>
                </a:lnSpc>
                <a:buFont typeface="Arial"/>
                <a:buChar char="•"/>
              </a:pPr>
              <a:r>
                <a:rPr lang="en-US" sz="4200">
                  <a:solidFill>
                    <a:srgbClr val="404040"/>
                  </a:solidFill>
                  <a:latin typeface="Calibri (MS)"/>
                  <a:ea typeface="Calibri (MS)"/>
                  <a:cs typeface="Calibri (MS)"/>
                  <a:sym typeface="Calibri (MS)"/>
                </a:rPr>
                <a:t>Hedef YKS Çalışmalarımız</a:t>
              </a:r>
            </a:p>
            <a:p>
              <a:pPr algn="l" marL="760095" indent="-380048" lvl="1">
                <a:lnSpc>
                  <a:spcPts val="4536"/>
                </a:lnSpc>
                <a:buFont typeface="Arial"/>
                <a:buChar char="•"/>
              </a:pPr>
              <a:r>
                <a:rPr lang="en-US" sz="4200">
                  <a:solidFill>
                    <a:srgbClr val="404040"/>
                  </a:solidFill>
                  <a:latin typeface="Calibri (MS)"/>
                  <a:ea typeface="Calibri (MS)"/>
                  <a:cs typeface="Calibri (MS)"/>
                  <a:sym typeface="Calibri (MS)"/>
                </a:rPr>
                <a:t>Çeşitli Alanlarda Açılan Kurslar</a:t>
              </a:r>
            </a:p>
            <a:p>
              <a:pPr algn="l" marL="760095" indent="-380048" lvl="1">
                <a:lnSpc>
                  <a:spcPts val="4536"/>
                </a:lnSpc>
              </a:pPr>
            </a:p>
            <a:p>
              <a:pPr algn="l" marL="760095" indent="-380048" lvl="1">
                <a:lnSpc>
                  <a:spcPts val="4536"/>
                </a:lnSpc>
              </a:pP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sz="7200" spc="-74">
                  <a:solidFill>
                    <a:srgbClr val="404040"/>
                  </a:solidFill>
                  <a:latin typeface="Calibri (MS) Light"/>
                  <a:ea typeface="Calibri (MS) Light"/>
                  <a:cs typeface="Calibri (MS) Light"/>
                  <a:sym typeface="Calibri (MS) Light"/>
                </a:rPr>
                <a:t>Okul Pansiyonumuz</a:t>
              </a:r>
            </a:p>
          </p:txBody>
        </p:sp>
      </p:grpSp>
      <p:sp>
        <p:nvSpPr>
          <p:cNvPr name="Freeform 10" id="10"/>
          <p:cNvSpPr/>
          <p:nvPr/>
        </p:nvSpPr>
        <p:spPr>
          <a:xfrm flipH="false" flipV="false" rot="0">
            <a:off x="1645920" y="2763982"/>
            <a:ext cx="6889173" cy="6613015"/>
          </a:xfrm>
          <a:custGeom>
            <a:avLst/>
            <a:gdLst/>
            <a:ahLst/>
            <a:cxnLst/>
            <a:rect r="r" b="b" t="t" l="l"/>
            <a:pathLst>
              <a:path h="6613015" w="6889173">
                <a:moveTo>
                  <a:pt x="0" y="0"/>
                </a:moveTo>
                <a:lnTo>
                  <a:pt x="6889173" y="0"/>
                </a:lnTo>
                <a:lnTo>
                  <a:pt x="6889173" y="6613016"/>
                </a:lnTo>
                <a:lnTo>
                  <a:pt x="0" y="6613016"/>
                </a:lnTo>
                <a:lnTo>
                  <a:pt x="0" y="0"/>
                </a:lnTo>
                <a:close/>
              </a:path>
            </a:pathLst>
          </a:custGeom>
          <a:blipFill>
            <a:blip r:embed="rId2"/>
            <a:stretch>
              <a:fillRect l="0" t="-19450" r="0" b="-19450"/>
            </a:stretch>
          </a:blipFill>
        </p:spPr>
      </p:sp>
      <p:sp>
        <p:nvSpPr>
          <p:cNvPr name="Freeform 11" id="11"/>
          <p:cNvSpPr/>
          <p:nvPr/>
        </p:nvSpPr>
        <p:spPr>
          <a:xfrm flipH="false" flipV="false" rot="0">
            <a:off x="9418320" y="2763982"/>
            <a:ext cx="7315200" cy="6613016"/>
          </a:xfrm>
          <a:custGeom>
            <a:avLst/>
            <a:gdLst/>
            <a:ahLst/>
            <a:cxnLst/>
            <a:rect r="r" b="b" t="t" l="l"/>
            <a:pathLst>
              <a:path h="6613016" w="7315200">
                <a:moveTo>
                  <a:pt x="0" y="0"/>
                </a:moveTo>
                <a:lnTo>
                  <a:pt x="7315200" y="0"/>
                </a:lnTo>
                <a:lnTo>
                  <a:pt x="7315200" y="6613016"/>
                </a:lnTo>
                <a:lnTo>
                  <a:pt x="0" y="6613016"/>
                </a:lnTo>
                <a:lnTo>
                  <a:pt x="0" y="0"/>
                </a:lnTo>
                <a:close/>
              </a:path>
            </a:pathLst>
          </a:custGeom>
          <a:blipFill>
            <a:blip r:embed="rId3"/>
            <a:stretch>
              <a:fillRect l="0" t="-23745" r="0" b="-23745"/>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sp>
        <p:nvSpPr>
          <p:cNvPr name="Freeform 7" id="7"/>
          <p:cNvSpPr/>
          <p:nvPr/>
        </p:nvSpPr>
        <p:spPr>
          <a:xfrm flipH="false" flipV="false" rot="0">
            <a:off x="9393381" y="1122216"/>
            <a:ext cx="8302336" cy="7732027"/>
          </a:xfrm>
          <a:custGeom>
            <a:avLst/>
            <a:gdLst/>
            <a:ahLst/>
            <a:cxnLst/>
            <a:rect r="r" b="b" t="t" l="l"/>
            <a:pathLst>
              <a:path h="7732027" w="8302336">
                <a:moveTo>
                  <a:pt x="0" y="0"/>
                </a:moveTo>
                <a:lnTo>
                  <a:pt x="8302337" y="0"/>
                </a:lnTo>
                <a:lnTo>
                  <a:pt x="8302337" y="7732027"/>
                </a:lnTo>
                <a:lnTo>
                  <a:pt x="0" y="7732027"/>
                </a:lnTo>
                <a:lnTo>
                  <a:pt x="0" y="0"/>
                </a:lnTo>
                <a:close/>
              </a:path>
            </a:pathLst>
          </a:custGeom>
          <a:blipFill>
            <a:blip r:embed="rId2"/>
            <a:stretch>
              <a:fillRect l="-12087" t="0" r="-12087" b="0"/>
            </a:stretch>
          </a:blipFill>
        </p:spPr>
      </p:sp>
      <p:sp>
        <p:nvSpPr>
          <p:cNvPr name="Freeform 8" id="8"/>
          <p:cNvSpPr/>
          <p:nvPr/>
        </p:nvSpPr>
        <p:spPr>
          <a:xfrm flipH="false" flipV="false" rot="0">
            <a:off x="458448" y="1028700"/>
            <a:ext cx="8685552" cy="7825543"/>
          </a:xfrm>
          <a:custGeom>
            <a:avLst/>
            <a:gdLst/>
            <a:ahLst/>
            <a:cxnLst/>
            <a:rect r="r" b="b" t="t" l="l"/>
            <a:pathLst>
              <a:path h="7825543" w="8685552">
                <a:moveTo>
                  <a:pt x="0" y="0"/>
                </a:moveTo>
                <a:lnTo>
                  <a:pt x="8685552" y="0"/>
                </a:lnTo>
                <a:lnTo>
                  <a:pt x="8685552" y="7825543"/>
                </a:lnTo>
                <a:lnTo>
                  <a:pt x="0" y="7825543"/>
                </a:lnTo>
                <a:lnTo>
                  <a:pt x="0" y="0"/>
                </a:lnTo>
                <a:close/>
              </a:path>
            </a:pathLst>
          </a:custGeom>
          <a:blipFill>
            <a:blip r:embed="rId3"/>
            <a:stretch>
              <a:fillRect l="-13858" t="0" r="-6272"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477657" y="1028700"/>
            <a:ext cx="7988601" cy="8229600"/>
          </a:xfrm>
          <a:custGeom>
            <a:avLst/>
            <a:gdLst/>
            <a:ahLst/>
            <a:cxnLst/>
            <a:rect r="r" b="b" t="t" l="l"/>
            <a:pathLst>
              <a:path h="8229600" w="7988601">
                <a:moveTo>
                  <a:pt x="0" y="0"/>
                </a:moveTo>
                <a:lnTo>
                  <a:pt x="7988601" y="0"/>
                </a:lnTo>
                <a:lnTo>
                  <a:pt x="7988601" y="8229600"/>
                </a:lnTo>
                <a:lnTo>
                  <a:pt x="0" y="8229600"/>
                </a:lnTo>
                <a:lnTo>
                  <a:pt x="0" y="0"/>
                </a:lnTo>
                <a:close/>
              </a:path>
            </a:pathLst>
          </a:custGeom>
          <a:blipFill>
            <a:blip r:embed="rId2"/>
            <a:stretch>
              <a:fillRect l="-9178" t="0" r="-28177" b="0"/>
            </a:stretch>
          </a:blipFill>
        </p:spPr>
      </p:sp>
      <p:sp>
        <p:nvSpPr>
          <p:cNvPr name="Freeform 7" id="7"/>
          <p:cNvSpPr/>
          <p:nvPr/>
        </p:nvSpPr>
        <p:spPr>
          <a:xfrm flipH="false" flipV="false" rot="0">
            <a:off x="9144000" y="1028700"/>
            <a:ext cx="8504421" cy="8351187"/>
          </a:xfrm>
          <a:custGeom>
            <a:avLst/>
            <a:gdLst/>
            <a:ahLst/>
            <a:cxnLst/>
            <a:rect r="r" b="b" t="t" l="l"/>
            <a:pathLst>
              <a:path h="8351187" w="8504421">
                <a:moveTo>
                  <a:pt x="0" y="0"/>
                </a:moveTo>
                <a:lnTo>
                  <a:pt x="8504421" y="0"/>
                </a:lnTo>
                <a:lnTo>
                  <a:pt x="8504421" y="8351187"/>
                </a:lnTo>
                <a:lnTo>
                  <a:pt x="0" y="8351187"/>
                </a:lnTo>
                <a:lnTo>
                  <a:pt x="0" y="0"/>
                </a:lnTo>
                <a:close/>
              </a:path>
            </a:pathLst>
          </a:custGeom>
          <a:blipFill>
            <a:blip r:embed="rId3"/>
            <a:stretch>
              <a:fillRect l="-24819" t="-1455" r="-8017"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1028700" y="1028700"/>
            <a:ext cx="8267711" cy="7359879"/>
          </a:xfrm>
          <a:custGeom>
            <a:avLst/>
            <a:gdLst/>
            <a:ahLst/>
            <a:cxnLst/>
            <a:rect r="r" b="b" t="t" l="l"/>
            <a:pathLst>
              <a:path h="7359879" w="8267711">
                <a:moveTo>
                  <a:pt x="0" y="0"/>
                </a:moveTo>
                <a:lnTo>
                  <a:pt x="8267711" y="0"/>
                </a:lnTo>
                <a:lnTo>
                  <a:pt x="8267711" y="7359879"/>
                </a:lnTo>
                <a:lnTo>
                  <a:pt x="0" y="7359879"/>
                </a:lnTo>
                <a:lnTo>
                  <a:pt x="0" y="0"/>
                </a:lnTo>
                <a:close/>
              </a:path>
            </a:pathLst>
          </a:custGeom>
          <a:blipFill>
            <a:blip r:embed="rId2"/>
            <a:stretch>
              <a:fillRect l="0" t="-24889" r="0" b="-24889"/>
            </a:stretch>
          </a:blipFill>
        </p:spPr>
      </p:sp>
      <p:sp>
        <p:nvSpPr>
          <p:cNvPr name="Freeform 7" id="7"/>
          <p:cNvSpPr/>
          <p:nvPr/>
        </p:nvSpPr>
        <p:spPr>
          <a:xfrm flipH="false" flipV="false" rot="0">
            <a:off x="10482118" y="1028700"/>
            <a:ext cx="7443467" cy="7359879"/>
          </a:xfrm>
          <a:custGeom>
            <a:avLst/>
            <a:gdLst/>
            <a:ahLst/>
            <a:cxnLst/>
            <a:rect r="r" b="b" t="t" l="l"/>
            <a:pathLst>
              <a:path h="7359879" w="7443467">
                <a:moveTo>
                  <a:pt x="0" y="0"/>
                </a:moveTo>
                <a:lnTo>
                  <a:pt x="7443467" y="0"/>
                </a:lnTo>
                <a:lnTo>
                  <a:pt x="7443467" y="7359879"/>
                </a:lnTo>
                <a:lnTo>
                  <a:pt x="0" y="7359879"/>
                </a:lnTo>
                <a:lnTo>
                  <a:pt x="0" y="0"/>
                </a:lnTo>
                <a:close/>
              </a:path>
            </a:pathLst>
          </a:custGeom>
          <a:blipFill>
            <a:blip r:embed="rId3"/>
            <a:stretch>
              <a:fillRect l="-24344" t="-37120" r="-4868" b="-3712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8115300" cy="7591422"/>
          </a:xfrm>
          <a:custGeom>
            <a:avLst/>
            <a:gdLst/>
            <a:ahLst/>
            <a:cxnLst/>
            <a:rect r="r" b="b" t="t" l="l"/>
            <a:pathLst>
              <a:path h="7591422" w="8115300">
                <a:moveTo>
                  <a:pt x="0" y="0"/>
                </a:moveTo>
                <a:lnTo>
                  <a:pt x="8115300" y="0"/>
                </a:lnTo>
                <a:lnTo>
                  <a:pt x="8115300" y="7591422"/>
                </a:lnTo>
                <a:lnTo>
                  <a:pt x="0" y="7591422"/>
                </a:lnTo>
                <a:lnTo>
                  <a:pt x="0" y="0"/>
                </a:lnTo>
                <a:close/>
              </a:path>
            </a:pathLst>
          </a:custGeom>
          <a:blipFill>
            <a:blip r:embed="rId2"/>
            <a:stretch>
              <a:fillRect l="-7081" t="-4565" r="-23338" b="0"/>
            </a:stretch>
          </a:blipFill>
        </p:spPr>
      </p:sp>
      <p:sp>
        <p:nvSpPr>
          <p:cNvPr name="Freeform 3" id="3"/>
          <p:cNvSpPr/>
          <p:nvPr/>
        </p:nvSpPr>
        <p:spPr>
          <a:xfrm flipH="false" flipV="false" rot="0">
            <a:off x="9867289" y="1028700"/>
            <a:ext cx="8420711" cy="7591422"/>
          </a:xfrm>
          <a:custGeom>
            <a:avLst/>
            <a:gdLst/>
            <a:ahLst/>
            <a:cxnLst/>
            <a:rect r="r" b="b" t="t" l="l"/>
            <a:pathLst>
              <a:path h="7591422" w="8420711">
                <a:moveTo>
                  <a:pt x="0" y="0"/>
                </a:moveTo>
                <a:lnTo>
                  <a:pt x="8420711" y="0"/>
                </a:lnTo>
                <a:lnTo>
                  <a:pt x="8420711" y="7591422"/>
                </a:lnTo>
                <a:lnTo>
                  <a:pt x="0" y="7591422"/>
                </a:lnTo>
                <a:lnTo>
                  <a:pt x="0" y="0"/>
                </a:lnTo>
                <a:close/>
              </a:path>
            </a:pathLst>
          </a:custGeom>
          <a:blipFill>
            <a:blip r:embed="rId3"/>
            <a:stretch>
              <a:fillRect l="-15613" t="0" r="-4589" b="0"/>
            </a:stretch>
          </a:blipFill>
        </p:spPr>
      </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6" id="6"/>
          <p:cNvGrpSpPr/>
          <p:nvPr/>
        </p:nvGrpSpPr>
        <p:grpSpPr>
          <a:xfrm rot="0">
            <a:off x="152422" y="9653874"/>
            <a:ext cx="18287978" cy="99726"/>
            <a:chOff x="0" y="0"/>
            <a:chExt cx="24383970" cy="132968"/>
          </a:xfrm>
        </p:grpSpPr>
        <p:sp>
          <p:nvSpPr>
            <p:cNvPr name="Freeform 7" id="7"/>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494065" y="1028700"/>
            <a:ext cx="8204199" cy="8229600"/>
          </a:xfrm>
          <a:custGeom>
            <a:avLst/>
            <a:gdLst/>
            <a:ahLst/>
            <a:cxnLst/>
            <a:rect r="r" b="b" t="t" l="l"/>
            <a:pathLst>
              <a:path h="8229600" w="8204199">
                <a:moveTo>
                  <a:pt x="0" y="0"/>
                </a:moveTo>
                <a:lnTo>
                  <a:pt x="8204199" y="0"/>
                </a:lnTo>
                <a:lnTo>
                  <a:pt x="8204199" y="8229600"/>
                </a:lnTo>
                <a:lnTo>
                  <a:pt x="0" y="8229600"/>
                </a:lnTo>
                <a:lnTo>
                  <a:pt x="0" y="0"/>
                </a:lnTo>
                <a:close/>
              </a:path>
            </a:pathLst>
          </a:custGeom>
          <a:blipFill>
            <a:blip r:embed="rId2"/>
            <a:stretch>
              <a:fillRect l="-12458" t="-5542" r="-28700" b="0"/>
            </a:stretch>
          </a:blipFill>
        </p:spPr>
      </p:sp>
      <p:sp>
        <p:nvSpPr>
          <p:cNvPr name="Freeform 7" id="7"/>
          <p:cNvSpPr/>
          <p:nvPr/>
        </p:nvSpPr>
        <p:spPr>
          <a:xfrm flipH="false" flipV="false" rot="0">
            <a:off x="9296411" y="1028700"/>
            <a:ext cx="8420458" cy="8229600"/>
          </a:xfrm>
          <a:custGeom>
            <a:avLst/>
            <a:gdLst/>
            <a:ahLst/>
            <a:cxnLst/>
            <a:rect r="r" b="b" t="t" l="l"/>
            <a:pathLst>
              <a:path h="8229600" w="8420458">
                <a:moveTo>
                  <a:pt x="0" y="0"/>
                </a:moveTo>
                <a:lnTo>
                  <a:pt x="8420458" y="0"/>
                </a:lnTo>
                <a:lnTo>
                  <a:pt x="8420458" y="8229600"/>
                </a:lnTo>
                <a:lnTo>
                  <a:pt x="0" y="8229600"/>
                </a:lnTo>
                <a:lnTo>
                  <a:pt x="0" y="0"/>
                </a:lnTo>
                <a:close/>
              </a:path>
            </a:pathLst>
          </a:custGeom>
          <a:blipFill>
            <a:blip r:embed="rId3"/>
            <a:stretch>
              <a:fillRect l="-7103" t="-20587" r="0" b="-25528"/>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582651" y="1028700"/>
            <a:ext cx="8561360" cy="7794740"/>
          </a:xfrm>
          <a:custGeom>
            <a:avLst/>
            <a:gdLst/>
            <a:ahLst/>
            <a:cxnLst/>
            <a:rect r="r" b="b" t="t" l="l"/>
            <a:pathLst>
              <a:path h="7794740" w="8561360">
                <a:moveTo>
                  <a:pt x="0" y="0"/>
                </a:moveTo>
                <a:lnTo>
                  <a:pt x="8561360" y="0"/>
                </a:lnTo>
                <a:lnTo>
                  <a:pt x="8561360" y="7794740"/>
                </a:lnTo>
                <a:lnTo>
                  <a:pt x="0" y="7794740"/>
                </a:lnTo>
                <a:lnTo>
                  <a:pt x="0" y="0"/>
                </a:lnTo>
                <a:close/>
              </a:path>
            </a:pathLst>
          </a:custGeom>
          <a:blipFill>
            <a:blip r:embed="rId2"/>
            <a:stretch>
              <a:fillRect l="0" t="-20141" r="0" b="-26304"/>
            </a:stretch>
          </a:blipFill>
        </p:spPr>
      </p:sp>
      <p:sp>
        <p:nvSpPr>
          <p:cNvPr name="Freeform 7" id="7"/>
          <p:cNvSpPr/>
          <p:nvPr/>
        </p:nvSpPr>
        <p:spPr>
          <a:xfrm flipH="false" flipV="false" rot="0">
            <a:off x="9752870" y="1028700"/>
            <a:ext cx="8022174" cy="7794740"/>
          </a:xfrm>
          <a:custGeom>
            <a:avLst/>
            <a:gdLst/>
            <a:ahLst/>
            <a:cxnLst/>
            <a:rect r="r" b="b" t="t" l="l"/>
            <a:pathLst>
              <a:path h="7794740" w="8022174">
                <a:moveTo>
                  <a:pt x="0" y="0"/>
                </a:moveTo>
                <a:lnTo>
                  <a:pt x="8022174" y="0"/>
                </a:lnTo>
                <a:lnTo>
                  <a:pt x="8022174" y="7794740"/>
                </a:lnTo>
                <a:lnTo>
                  <a:pt x="0" y="7794740"/>
                </a:lnTo>
                <a:lnTo>
                  <a:pt x="0" y="0"/>
                </a:lnTo>
                <a:close/>
              </a:path>
            </a:pathLst>
          </a:custGeom>
          <a:blipFill>
            <a:blip r:embed="rId3"/>
            <a:stretch>
              <a:fillRect l="-5689" t="-20803" r="-1911" b="-26851"/>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556021" y="692655"/>
            <a:ext cx="8587979" cy="8565645"/>
          </a:xfrm>
          <a:custGeom>
            <a:avLst/>
            <a:gdLst/>
            <a:ahLst/>
            <a:cxnLst/>
            <a:rect r="r" b="b" t="t" l="l"/>
            <a:pathLst>
              <a:path h="8565645" w="8587979">
                <a:moveTo>
                  <a:pt x="0" y="0"/>
                </a:moveTo>
                <a:lnTo>
                  <a:pt x="8587979" y="0"/>
                </a:lnTo>
                <a:lnTo>
                  <a:pt x="8587979" y="8565645"/>
                </a:lnTo>
                <a:lnTo>
                  <a:pt x="0" y="8565645"/>
                </a:lnTo>
                <a:lnTo>
                  <a:pt x="0" y="0"/>
                </a:lnTo>
                <a:close/>
              </a:path>
            </a:pathLst>
          </a:custGeom>
          <a:blipFill>
            <a:blip r:embed="rId2"/>
            <a:stretch>
              <a:fillRect l="-7728" t="0" r="-25257" b="0"/>
            </a:stretch>
          </a:blipFill>
        </p:spPr>
      </p:sp>
      <p:sp>
        <p:nvSpPr>
          <p:cNvPr name="Freeform 7" id="7"/>
          <p:cNvSpPr/>
          <p:nvPr/>
        </p:nvSpPr>
        <p:spPr>
          <a:xfrm flipH="false" flipV="false" rot="0">
            <a:off x="9742460" y="692655"/>
            <a:ext cx="8044529" cy="8565645"/>
          </a:xfrm>
          <a:custGeom>
            <a:avLst/>
            <a:gdLst/>
            <a:ahLst/>
            <a:cxnLst/>
            <a:rect r="r" b="b" t="t" l="l"/>
            <a:pathLst>
              <a:path h="8565645" w="8044529">
                <a:moveTo>
                  <a:pt x="0" y="0"/>
                </a:moveTo>
                <a:lnTo>
                  <a:pt x="8044529" y="0"/>
                </a:lnTo>
                <a:lnTo>
                  <a:pt x="8044529" y="8565645"/>
                </a:lnTo>
                <a:lnTo>
                  <a:pt x="0" y="8565645"/>
                </a:lnTo>
                <a:lnTo>
                  <a:pt x="0" y="0"/>
                </a:lnTo>
                <a:close/>
              </a:path>
            </a:pathLst>
          </a:custGeom>
          <a:blipFill>
            <a:blip r:embed="rId3"/>
            <a:stretch>
              <a:fillRect l="-32927" t="-25535" r="-45296"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633456" y="565695"/>
            <a:ext cx="8662956" cy="8054426"/>
          </a:xfrm>
          <a:custGeom>
            <a:avLst/>
            <a:gdLst/>
            <a:ahLst/>
            <a:cxnLst/>
            <a:rect r="r" b="b" t="t" l="l"/>
            <a:pathLst>
              <a:path h="8054426" w="8662956">
                <a:moveTo>
                  <a:pt x="0" y="0"/>
                </a:moveTo>
                <a:lnTo>
                  <a:pt x="8662955" y="0"/>
                </a:lnTo>
                <a:lnTo>
                  <a:pt x="8662955" y="8054427"/>
                </a:lnTo>
                <a:lnTo>
                  <a:pt x="0" y="8054427"/>
                </a:lnTo>
                <a:lnTo>
                  <a:pt x="0" y="0"/>
                </a:lnTo>
                <a:close/>
              </a:path>
            </a:pathLst>
          </a:custGeom>
          <a:blipFill>
            <a:blip r:embed="rId2"/>
            <a:stretch>
              <a:fillRect l="-8474" t="0" r="-15493" b="0"/>
            </a:stretch>
          </a:blipFill>
        </p:spPr>
      </p:sp>
      <p:sp>
        <p:nvSpPr>
          <p:cNvPr name="Freeform 7" id="7"/>
          <p:cNvSpPr/>
          <p:nvPr/>
        </p:nvSpPr>
        <p:spPr>
          <a:xfrm flipH="false" flipV="false" rot="0">
            <a:off x="10064512" y="565695"/>
            <a:ext cx="8223488" cy="8054426"/>
          </a:xfrm>
          <a:custGeom>
            <a:avLst/>
            <a:gdLst/>
            <a:ahLst/>
            <a:cxnLst/>
            <a:rect r="r" b="b" t="t" l="l"/>
            <a:pathLst>
              <a:path h="8054426" w="8223488">
                <a:moveTo>
                  <a:pt x="0" y="0"/>
                </a:moveTo>
                <a:lnTo>
                  <a:pt x="8223488" y="0"/>
                </a:lnTo>
                <a:lnTo>
                  <a:pt x="8223488" y="8054427"/>
                </a:lnTo>
                <a:lnTo>
                  <a:pt x="0" y="8054427"/>
                </a:lnTo>
                <a:lnTo>
                  <a:pt x="0" y="0"/>
                </a:lnTo>
                <a:close/>
              </a:path>
            </a:pathLst>
          </a:custGeom>
          <a:blipFill>
            <a:blip r:embed="rId3"/>
            <a:stretch>
              <a:fillRect l="-11193" t="-17061" r="0" b="-34308"/>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 y="95014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152422" y="96538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152422" y="1028700"/>
            <a:ext cx="8642184" cy="7591422"/>
          </a:xfrm>
          <a:custGeom>
            <a:avLst/>
            <a:gdLst/>
            <a:ahLst/>
            <a:cxnLst/>
            <a:rect r="r" b="b" t="t" l="l"/>
            <a:pathLst>
              <a:path h="7591422" w="8642184">
                <a:moveTo>
                  <a:pt x="0" y="0"/>
                </a:moveTo>
                <a:lnTo>
                  <a:pt x="8642184" y="0"/>
                </a:lnTo>
                <a:lnTo>
                  <a:pt x="8642184" y="7591422"/>
                </a:lnTo>
                <a:lnTo>
                  <a:pt x="0" y="7591422"/>
                </a:lnTo>
                <a:lnTo>
                  <a:pt x="0" y="0"/>
                </a:lnTo>
                <a:close/>
              </a:path>
            </a:pathLst>
          </a:custGeom>
          <a:blipFill>
            <a:blip r:embed="rId2"/>
            <a:stretch>
              <a:fillRect l="-4182" t="0" r="-12939" b="0"/>
            </a:stretch>
          </a:blipFill>
        </p:spPr>
      </p:sp>
      <p:sp>
        <p:nvSpPr>
          <p:cNvPr name="Freeform 7" id="7"/>
          <p:cNvSpPr/>
          <p:nvPr/>
        </p:nvSpPr>
        <p:spPr>
          <a:xfrm flipH="false" flipV="false" rot="0">
            <a:off x="9296411" y="1028700"/>
            <a:ext cx="8624848" cy="7591422"/>
          </a:xfrm>
          <a:custGeom>
            <a:avLst/>
            <a:gdLst/>
            <a:ahLst/>
            <a:cxnLst/>
            <a:rect r="r" b="b" t="t" l="l"/>
            <a:pathLst>
              <a:path h="7591422" w="8624848">
                <a:moveTo>
                  <a:pt x="0" y="0"/>
                </a:moveTo>
                <a:lnTo>
                  <a:pt x="8624848" y="0"/>
                </a:lnTo>
                <a:lnTo>
                  <a:pt x="8624848" y="7591422"/>
                </a:lnTo>
                <a:lnTo>
                  <a:pt x="0" y="7591422"/>
                </a:lnTo>
                <a:lnTo>
                  <a:pt x="0" y="0"/>
                </a:lnTo>
                <a:close/>
              </a:path>
            </a:pathLst>
          </a:custGeom>
          <a:blipFill>
            <a:blip r:embed="rId3"/>
            <a:stretch>
              <a:fillRect l="-12424" t="0" r="-4932"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9525"/>
              <a:ext cx="20116800" cy="2911039"/>
            </a:xfrm>
            <a:prstGeom prst="rect">
              <a:avLst/>
            </a:prstGeom>
          </p:spPr>
          <p:txBody>
            <a:bodyPr anchor="b" rtlCol="false" tIns="0" lIns="0" bIns="0" rIns="0"/>
            <a:lstStyle/>
            <a:p>
              <a:pPr algn="ctr">
                <a:lnSpc>
                  <a:spcPts val="4284"/>
                </a:lnSpc>
              </a:pPr>
              <a:r>
                <a:rPr lang="en-US" sz="4200" spc="-75">
                  <a:solidFill>
                    <a:srgbClr val="000000"/>
                  </a:solidFill>
                  <a:latin typeface="Calibri (MS)"/>
                  <a:ea typeface="Calibri (MS)"/>
                  <a:cs typeface="Calibri (MS)"/>
                  <a:sym typeface="Calibri (MS)"/>
                </a:rPr>
                <a:t>Süreç Değerlendirme Sınavları</a:t>
              </a:r>
            </a:p>
            <a:p>
              <a:pPr algn="ctr">
                <a:lnSpc>
                  <a:spcPts val="4284"/>
                </a:lnSpc>
              </a:pPr>
            </a:p>
          </p:txBody>
        </p:sp>
      </p:grpSp>
      <p:sp>
        <p:nvSpPr>
          <p:cNvPr name="Freeform 10" id="10"/>
          <p:cNvSpPr/>
          <p:nvPr/>
        </p:nvSpPr>
        <p:spPr>
          <a:xfrm flipH="false" flipV="false" rot="0">
            <a:off x="2835520" y="2096967"/>
            <a:ext cx="12476283" cy="7033587"/>
          </a:xfrm>
          <a:custGeom>
            <a:avLst/>
            <a:gdLst/>
            <a:ahLst/>
            <a:cxnLst/>
            <a:rect r="r" b="b" t="t" l="l"/>
            <a:pathLst>
              <a:path h="7033587" w="12476283">
                <a:moveTo>
                  <a:pt x="0" y="0"/>
                </a:moveTo>
                <a:lnTo>
                  <a:pt x="12476284" y="0"/>
                </a:lnTo>
                <a:lnTo>
                  <a:pt x="12476284" y="7033587"/>
                </a:lnTo>
                <a:lnTo>
                  <a:pt x="0" y="7033587"/>
                </a:lnTo>
                <a:lnTo>
                  <a:pt x="0" y="0"/>
                </a:lnTo>
                <a:close/>
              </a:path>
            </a:pathLst>
          </a:custGeom>
          <a:blipFill>
            <a:blip r:embed="rId2"/>
            <a:stretch>
              <a:fillRect l="0" t="-7861" r="0" b="-7861"/>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22" y="9653874"/>
            <a:ext cx="18287978" cy="99726"/>
            <a:chOff x="0" y="0"/>
            <a:chExt cx="24383970" cy="132968"/>
          </a:xfrm>
        </p:grpSpPr>
        <p:sp>
          <p:nvSpPr>
            <p:cNvPr name="Freeform 3" id="3"/>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grpSp>
        <p:nvGrpSpPr>
          <p:cNvPr name="Group 4" id="4"/>
          <p:cNvGrpSpPr/>
          <p:nvPr/>
        </p:nvGrpSpPr>
        <p:grpSpPr>
          <a:xfrm rot="0">
            <a:off x="304822" y="98062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Freeform 6" id="6"/>
          <p:cNvSpPr/>
          <p:nvPr/>
        </p:nvSpPr>
        <p:spPr>
          <a:xfrm flipH="false" flipV="false" rot="0">
            <a:off x="654848" y="1028700"/>
            <a:ext cx="8489152" cy="7883174"/>
          </a:xfrm>
          <a:custGeom>
            <a:avLst/>
            <a:gdLst/>
            <a:ahLst/>
            <a:cxnLst/>
            <a:rect r="r" b="b" t="t" l="l"/>
            <a:pathLst>
              <a:path h="7883174" w="8489152">
                <a:moveTo>
                  <a:pt x="0" y="0"/>
                </a:moveTo>
                <a:lnTo>
                  <a:pt x="8489152" y="0"/>
                </a:lnTo>
                <a:lnTo>
                  <a:pt x="8489152" y="7883174"/>
                </a:lnTo>
                <a:lnTo>
                  <a:pt x="0" y="7883174"/>
                </a:lnTo>
                <a:lnTo>
                  <a:pt x="0" y="0"/>
                </a:lnTo>
                <a:close/>
              </a:path>
            </a:pathLst>
          </a:custGeom>
          <a:blipFill>
            <a:blip r:embed="rId2"/>
            <a:stretch>
              <a:fillRect l="0" t="-19676" r="0" b="-23905"/>
            </a:stretch>
          </a:blipFill>
        </p:spPr>
      </p:sp>
      <p:sp>
        <p:nvSpPr>
          <p:cNvPr name="Freeform 7" id="7"/>
          <p:cNvSpPr/>
          <p:nvPr/>
        </p:nvSpPr>
        <p:spPr>
          <a:xfrm flipH="false" flipV="false" rot="0">
            <a:off x="9448811" y="1028700"/>
            <a:ext cx="8328890" cy="7883174"/>
          </a:xfrm>
          <a:custGeom>
            <a:avLst/>
            <a:gdLst/>
            <a:ahLst/>
            <a:cxnLst/>
            <a:rect r="r" b="b" t="t" l="l"/>
            <a:pathLst>
              <a:path h="7883174" w="8328890">
                <a:moveTo>
                  <a:pt x="0" y="0"/>
                </a:moveTo>
                <a:lnTo>
                  <a:pt x="8328890" y="0"/>
                </a:lnTo>
                <a:lnTo>
                  <a:pt x="8328890" y="7883174"/>
                </a:lnTo>
                <a:lnTo>
                  <a:pt x="0" y="7883174"/>
                </a:lnTo>
                <a:lnTo>
                  <a:pt x="0" y="0"/>
                </a:lnTo>
                <a:close/>
              </a:path>
            </a:pathLst>
          </a:custGeom>
          <a:blipFill>
            <a:blip r:embed="rId3"/>
            <a:stretch>
              <a:fillRect l="0" t="-23843" r="-7956" b="-28237"/>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4762" y="9601200"/>
            <a:ext cx="18283238" cy="685800"/>
            <a:chOff x="0" y="0"/>
            <a:chExt cx="24377650" cy="914400"/>
          </a:xfrm>
        </p:grpSpPr>
        <p:sp>
          <p:nvSpPr>
            <p:cNvPr name="Freeform 8" id="8"/>
            <p:cNvSpPr/>
            <p:nvPr/>
          </p:nvSpPr>
          <p:spPr>
            <a:xfrm flipH="false" flipV="false" rot="0">
              <a:off x="0" y="0"/>
              <a:ext cx="24377650" cy="914400"/>
            </a:xfrm>
            <a:custGeom>
              <a:avLst/>
              <a:gdLst/>
              <a:ahLst/>
              <a:cxnLst/>
              <a:rect r="r" b="b" t="t" l="l"/>
              <a:pathLst>
                <a:path h="914400" w="24377650">
                  <a:moveTo>
                    <a:pt x="0" y="0"/>
                  </a:moveTo>
                  <a:lnTo>
                    <a:pt x="24377650" y="0"/>
                  </a:lnTo>
                  <a:lnTo>
                    <a:pt x="24377650" y="914400"/>
                  </a:lnTo>
                  <a:lnTo>
                    <a:pt x="0" y="914400"/>
                  </a:lnTo>
                  <a:close/>
                </a:path>
              </a:pathLst>
            </a:custGeom>
            <a:solidFill>
              <a:srgbClr val="63A537"/>
            </a:solidFill>
          </p:spPr>
        </p:sp>
      </p:grpSp>
      <p:grpSp>
        <p:nvGrpSpPr>
          <p:cNvPr name="Group 9" id="9"/>
          <p:cNvGrpSpPr/>
          <p:nvPr/>
        </p:nvGrpSpPr>
        <p:grpSpPr>
          <a:xfrm rot="0">
            <a:off x="22" y="9501474"/>
            <a:ext cx="18283238" cy="96012"/>
            <a:chOff x="0" y="0"/>
            <a:chExt cx="24377650" cy="128016"/>
          </a:xfrm>
        </p:grpSpPr>
        <p:sp>
          <p:nvSpPr>
            <p:cNvPr name="Freeform 10" id="10"/>
            <p:cNvSpPr/>
            <p:nvPr/>
          </p:nvSpPr>
          <p:spPr>
            <a:xfrm flipH="false" flipV="false" rot="0">
              <a:off x="0" y="0"/>
              <a:ext cx="24377650" cy="128016"/>
            </a:xfrm>
            <a:custGeom>
              <a:avLst/>
              <a:gdLst/>
              <a:ahLst/>
              <a:cxnLst/>
              <a:rect r="r" b="b" t="t" l="l"/>
              <a:pathLst>
                <a:path h="128016" w="24377650">
                  <a:moveTo>
                    <a:pt x="0" y="0"/>
                  </a:moveTo>
                  <a:lnTo>
                    <a:pt x="24377650" y="0"/>
                  </a:lnTo>
                  <a:lnTo>
                    <a:pt x="24377650" y="128016"/>
                  </a:lnTo>
                  <a:lnTo>
                    <a:pt x="0" y="128016"/>
                  </a:lnTo>
                  <a:close/>
                </a:path>
              </a:pathLst>
            </a:custGeom>
            <a:solidFill>
              <a:srgbClr val="99CB38"/>
            </a:solidFill>
          </p:spPr>
        </p:sp>
      </p:grpSp>
      <p:sp>
        <p:nvSpPr>
          <p:cNvPr name="AutoShape 11" id="11"/>
          <p:cNvSpPr/>
          <p:nvPr/>
        </p:nvSpPr>
        <p:spPr>
          <a:xfrm rot="2209">
            <a:off x="1806723" y="6515100"/>
            <a:ext cx="14822808" cy="0"/>
          </a:xfrm>
          <a:prstGeom prst="line">
            <a:avLst/>
          </a:prstGeom>
          <a:ln cap="rnd" w="9525">
            <a:solidFill>
              <a:srgbClr val="000000"/>
            </a:solidFill>
            <a:prstDash val="solid"/>
            <a:headEnd type="none" len="sm" w="sm"/>
            <a:tailEnd type="none" len="sm" w="sm"/>
          </a:ln>
        </p:spPr>
      </p:sp>
      <p:grpSp>
        <p:nvGrpSpPr>
          <p:cNvPr name="Group 12" id="12"/>
          <p:cNvGrpSpPr/>
          <p:nvPr/>
        </p:nvGrpSpPr>
        <p:grpSpPr>
          <a:xfrm rot="0">
            <a:off x="5643280" y="3063944"/>
            <a:ext cx="15087600" cy="5349240"/>
            <a:chOff x="0" y="0"/>
            <a:chExt cx="20116800" cy="7132320"/>
          </a:xfrm>
        </p:grpSpPr>
        <p:sp>
          <p:nvSpPr>
            <p:cNvPr name="Freeform 13" id="13"/>
            <p:cNvSpPr/>
            <p:nvPr/>
          </p:nvSpPr>
          <p:spPr>
            <a:xfrm flipH="false" flipV="false" rot="0">
              <a:off x="0" y="0"/>
              <a:ext cx="20116800" cy="7132320"/>
            </a:xfrm>
            <a:custGeom>
              <a:avLst/>
              <a:gdLst/>
              <a:ahLst/>
              <a:cxnLst/>
              <a:rect r="r" b="b" t="t" l="l"/>
              <a:pathLst>
                <a:path h="7132320" w="20116800">
                  <a:moveTo>
                    <a:pt x="0" y="0"/>
                  </a:moveTo>
                  <a:lnTo>
                    <a:pt x="20116800" y="0"/>
                  </a:lnTo>
                  <a:lnTo>
                    <a:pt x="20116800" y="7132320"/>
                  </a:lnTo>
                  <a:lnTo>
                    <a:pt x="0" y="7132320"/>
                  </a:lnTo>
                  <a:close/>
                </a:path>
              </a:pathLst>
            </a:custGeom>
            <a:solidFill>
              <a:srgbClr val="000000">
                <a:alpha val="0"/>
              </a:srgbClr>
            </a:solidFill>
          </p:spPr>
        </p:sp>
        <p:sp>
          <p:nvSpPr>
            <p:cNvPr name="TextBox 14" id="14"/>
            <p:cNvSpPr txBox="true"/>
            <p:nvPr/>
          </p:nvSpPr>
          <p:spPr>
            <a:xfrm>
              <a:off x="0" y="-19050"/>
              <a:ext cx="20116800" cy="7151370"/>
            </a:xfrm>
            <a:prstGeom prst="rect">
              <a:avLst/>
            </a:prstGeom>
          </p:spPr>
          <p:txBody>
            <a:bodyPr anchor="b" rtlCol="false" tIns="0" lIns="0" bIns="0" rIns="0"/>
            <a:lstStyle/>
            <a:p>
              <a:pPr algn="l">
                <a:lnSpc>
                  <a:spcPts val="6120"/>
                </a:lnSpc>
              </a:pPr>
              <a:r>
                <a:rPr lang="en-US" sz="6000" spc="-75">
                  <a:solidFill>
                    <a:srgbClr val="262626"/>
                  </a:solidFill>
                  <a:latin typeface="Calibri (MS) Light"/>
                  <a:ea typeface="Calibri (MS) Light"/>
                  <a:cs typeface="Calibri (MS) Light"/>
                  <a:sym typeface="Calibri (MS) Light"/>
                </a:rPr>
                <a:t>TEŞEKKÜR EDERİZ</a:t>
              </a:r>
            </a:p>
          </p:txBody>
        </p:sp>
      </p:grpSp>
      <p:sp>
        <p:nvSpPr>
          <p:cNvPr name="Freeform 15" id="15" descr="D:\win10 c\Desktop\İDARE\LOGO.jpg"/>
          <p:cNvSpPr/>
          <p:nvPr/>
        </p:nvSpPr>
        <p:spPr>
          <a:xfrm flipH="false" flipV="false" rot="0">
            <a:off x="5682846" y="0"/>
            <a:ext cx="5619666" cy="4734658"/>
          </a:xfrm>
          <a:custGeom>
            <a:avLst/>
            <a:gdLst/>
            <a:ahLst/>
            <a:cxnLst/>
            <a:rect r="r" b="b" t="t" l="l"/>
            <a:pathLst>
              <a:path h="4734658" w="5619666">
                <a:moveTo>
                  <a:pt x="0" y="0"/>
                </a:moveTo>
                <a:lnTo>
                  <a:pt x="5619666" y="0"/>
                </a:lnTo>
                <a:lnTo>
                  <a:pt x="5619666" y="4734658"/>
                </a:lnTo>
                <a:lnTo>
                  <a:pt x="0" y="4734658"/>
                </a:lnTo>
                <a:lnTo>
                  <a:pt x="0" y="0"/>
                </a:lnTo>
                <a:close/>
              </a:path>
            </a:pathLst>
          </a:custGeom>
          <a:blipFill>
            <a:blip r:embed="rId2"/>
            <a:stretch>
              <a:fillRect l="0" t="0" r="0" b="-1020"/>
            </a:stretch>
          </a:blipFill>
        </p:spPr>
      </p:sp>
      <p:grpSp>
        <p:nvGrpSpPr>
          <p:cNvPr name="Group 16" id="16"/>
          <p:cNvGrpSpPr/>
          <p:nvPr/>
        </p:nvGrpSpPr>
        <p:grpSpPr>
          <a:xfrm rot="0">
            <a:off x="4285560" y="5332946"/>
            <a:ext cx="9144000" cy="1615827"/>
            <a:chOff x="0" y="0"/>
            <a:chExt cx="12192000" cy="2154436"/>
          </a:xfrm>
        </p:grpSpPr>
        <p:sp>
          <p:nvSpPr>
            <p:cNvPr name="Freeform 17" id="17"/>
            <p:cNvSpPr/>
            <p:nvPr/>
          </p:nvSpPr>
          <p:spPr>
            <a:xfrm flipH="false" flipV="false" rot="0">
              <a:off x="0" y="0"/>
              <a:ext cx="12192000" cy="2154436"/>
            </a:xfrm>
            <a:custGeom>
              <a:avLst/>
              <a:gdLst/>
              <a:ahLst/>
              <a:cxnLst/>
              <a:rect r="r" b="b" t="t" l="l"/>
              <a:pathLst>
                <a:path h="2154436" w="12192000">
                  <a:moveTo>
                    <a:pt x="0" y="0"/>
                  </a:moveTo>
                  <a:lnTo>
                    <a:pt x="12192000" y="0"/>
                  </a:lnTo>
                  <a:lnTo>
                    <a:pt x="12192000" y="2154436"/>
                  </a:lnTo>
                  <a:lnTo>
                    <a:pt x="0" y="2154436"/>
                  </a:lnTo>
                  <a:close/>
                </a:path>
              </a:pathLst>
            </a:custGeom>
            <a:solidFill>
              <a:srgbClr val="000000">
                <a:alpha val="0"/>
              </a:srgbClr>
            </a:solidFill>
          </p:spPr>
        </p:sp>
        <p:sp>
          <p:nvSpPr>
            <p:cNvPr name="TextBox 18" id="18"/>
            <p:cNvSpPr txBox="true"/>
            <p:nvPr/>
          </p:nvSpPr>
          <p:spPr>
            <a:xfrm>
              <a:off x="0" y="-85725"/>
              <a:ext cx="12192000" cy="2240161"/>
            </a:xfrm>
            <a:prstGeom prst="rect">
              <a:avLst/>
            </a:prstGeom>
          </p:spPr>
          <p:txBody>
            <a:bodyPr anchor="t" rtlCol="false" tIns="0" lIns="0" bIns="0" rIns="0"/>
            <a:lstStyle/>
            <a:p>
              <a:pPr algn="ctr">
                <a:lnSpc>
                  <a:spcPts val="5759"/>
                </a:lnSpc>
              </a:pPr>
              <a:r>
                <a:rPr lang="en-US" sz="4800" i="true">
                  <a:solidFill>
                    <a:srgbClr val="89814E"/>
                  </a:solidFill>
                  <a:latin typeface="Calibri (MS) Italics"/>
                  <a:ea typeface="Calibri (MS) Italics"/>
                  <a:cs typeface="Calibri (MS) Italics"/>
                  <a:sym typeface="Calibri (MS) Italics"/>
                </a:rPr>
                <a:t>İdeal Gelecek Burada Şekillenir…</a:t>
              </a:r>
            </a:p>
            <a:p>
              <a:pPr algn="ctr">
                <a:lnSpc>
                  <a:spcPts val="57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9525"/>
              <a:ext cx="20116800" cy="2911039"/>
            </a:xfrm>
            <a:prstGeom prst="rect">
              <a:avLst/>
            </a:prstGeom>
          </p:spPr>
          <p:txBody>
            <a:bodyPr anchor="b" rtlCol="false" tIns="0" lIns="0" bIns="0" rIns="0"/>
            <a:lstStyle/>
            <a:p>
              <a:pPr algn="ctr">
                <a:lnSpc>
                  <a:spcPts val="4284"/>
                </a:lnSpc>
              </a:pPr>
              <a:r>
                <a:rPr lang="en-US" sz="4200" spc="-75">
                  <a:solidFill>
                    <a:srgbClr val="000000"/>
                  </a:solidFill>
                  <a:latin typeface="Calibri (MS)"/>
                  <a:ea typeface="Calibri (MS)"/>
                  <a:cs typeface="Calibri (MS)"/>
                  <a:sym typeface="Calibri (MS)"/>
                </a:rPr>
                <a:t>Akademik Takip Komisyonu Çalışmalarımız</a:t>
              </a:r>
            </a:p>
            <a:p>
              <a:pPr algn="ctr">
                <a:lnSpc>
                  <a:spcPts val="4284"/>
                </a:lnSpc>
              </a:pPr>
            </a:p>
          </p:txBody>
        </p:sp>
      </p:grpSp>
      <p:sp>
        <p:nvSpPr>
          <p:cNvPr name="Freeform 10" id="10"/>
          <p:cNvSpPr/>
          <p:nvPr/>
        </p:nvSpPr>
        <p:spPr>
          <a:xfrm flipH="false" flipV="false" rot="0">
            <a:off x="9340546" y="3000048"/>
            <a:ext cx="6841698" cy="5803434"/>
          </a:xfrm>
          <a:custGeom>
            <a:avLst/>
            <a:gdLst/>
            <a:ahLst/>
            <a:cxnLst/>
            <a:rect r="r" b="b" t="t" l="l"/>
            <a:pathLst>
              <a:path h="5803434" w="6841698">
                <a:moveTo>
                  <a:pt x="0" y="0"/>
                </a:moveTo>
                <a:lnTo>
                  <a:pt x="6841698" y="0"/>
                </a:lnTo>
                <a:lnTo>
                  <a:pt x="6841698" y="5803434"/>
                </a:lnTo>
                <a:lnTo>
                  <a:pt x="0" y="5803434"/>
                </a:lnTo>
                <a:lnTo>
                  <a:pt x="0" y="0"/>
                </a:lnTo>
                <a:close/>
              </a:path>
            </a:pathLst>
          </a:custGeom>
          <a:blipFill>
            <a:blip r:embed="rId2"/>
            <a:stretch>
              <a:fillRect l="-6361" t="0" r="-6361" b="0"/>
            </a:stretch>
          </a:blipFill>
        </p:spPr>
      </p:sp>
      <p:sp>
        <p:nvSpPr>
          <p:cNvPr name="Freeform 11" id="11"/>
          <p:cNvSpPr/>
          <p:nvPr/>
        </p:nvSpPr>
        <p:spPr>
          <a:xfrm flipH="false" flipV="false" rot="0">
            <a:off x="1859572" y="3000048"/>
            <a:ext cx="6428056" cy="5803434"/>
          </a:xfrm>
          <a:custGeom>
            <a:avLst/>
            <a:gdLst/>
            <a:ahLst/>
            <a:cxnLst/>
            <a:rect r="r" b="b" t="t" l="l"/>
            <a:pathLst>
              <a:path h="5803434" w="6428056">
                <a:moveTo>
                  <a:pt x="0" y="0"/>
                </a:moveTo>
                <a:lnTo>
                  <a:pt x="6428057" y="0"/>
                </a:lnTo>
                <a:lnTo>
                  <a:pt x="6428057" y="5803434"/>
                </a:lnTo>
                <a:lnTo>
                  <a:pt x="0" y="5803434"/>
                </a:lnTo>
                <a:lnTo>
                  <a:pt x="0" y="0"/>
                </a:lnTo>
                <a:close/>
              </a:path>
            </a:pathLst>
          </a:custGeom>
          <a:blipFill>
            <a:blip r:embed="rId3"/>
            <a:stretch>
              <a:fillRect l="0" t="-6868" r="0" b="-6868"/>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ctr">
                <a:lnSpc>
                  <a:spcPts val="7344"/>
                </a:lnSpc>
              </a:pPr>
              <a:r>
                <a:rPr lang="en-US" b="true" sz="7200" spc="-74">
                  <a:solidFill>
                    <a:srgbClr val="404040"/>
                  </a:solidFill>
                  <a:latin typeface="Calibri (MS) Bold"/>
                  <a:ea typeface="Calibri (MS) Bold"/>
                  <a:cs typeface="Calibri (MS) Bold"/>
                  <a:sym typeface="Calibri (MS) Bold"/>
                </a:rPr>
                <a:t>Kurslarımız</a:t>
              </a:r>
            </a:p>
          </p:txBody>
        </p:sp>
      </p:grpSp>
      <p:grpSp>
        <p:nvGrpSpPr>
          <p:cNvPr name="Group 10" id="10"/>
          <p:cNvGrpSpPr/>
          <p:nvPr/>
        </p:nvGrpSpPr>
        <p:grpSpPr>
          <a:xfrm rot="0">
            <a:off x="2164347" y="2790780"/>
            <a:ext cx="7406640" cy="6035040"/>
            <a:chOff x="0" y="0"/>
            <a:chExt cx="9875520" cy="8046720"/>
          </a:xfrm>
        </p:grpSpPr>
        <p:sp>
          <p:nvSpPr>
            <p:cNvPr name="Freeform 11" id="11"/>
            <p:cNvSpPr/>
            <p:nvPr/>
          </p:nvSpPr>
          <p:spPr>
            <a:xfrm flipH="false" flipV="false" rot="0">
              <a:off x="0" y="0"/>
              <a:ext cx="9875520" cy="8046720"/>
            </a:xfrm>
            <a:custGeom>
              <a:avLst/>
              <a:gdLst/>
              <a:ahLst/>
              <a:cxnLst/>
              <a:rect r="r" b="b" t="t" l="l"/>
              <a:pathLst>
                <a:path h="8046720" w="9875520">
                  <a:moveTo>
                    <a:pt x="0" y="0"/>
                  </a:moveTo>
                  <a:lnTo>
                    <a:pt x="9875520" y="0"/>
                  </a:lnTo>
                  <a:lnTo>
                    <a:pt x="9875520" y="8046720"/>
                  </a:lnTo>
                  <a:lnTo>
                    <a:pt x="0" y="8046720"/>
                  </a:lnTo>
                  <a:close/>
                </a:path>
              </a:pathLst>
            </a:custGeom>
            <a:solidFill>
              <a:srgbClr val="000000">
                <a:alpha val="0"/>
              </a:srgbClr>
            </a:solidFill>
          </p:spPr>
        </p:sp>
        <p:sp>
          <p:nvSpPr>
            <p:cNvPr name="TextBox 12" id="12"/>
            <p:cNvSpPr txBox="true"/>
            <p:nvPr/>
          </p:nvSpPr>
          <p:spPr>
            <a:xfrm>
              <a:off x="0" y="-28575"/>
              <a:ext cx="9875520" cy="8075295"/>
            </a:xfrm>
            <a:prstGeom prst="rect">
              <a:avLst/>
            </a:prstGeom>
          </p:spPr>
          <p:txBody>
            <a:bodyPr anchor="t" rtlCol="false" tIns="0" lIns="0" bIns="0" rIns="0"/>
            <a:lstStyle/>
            <a:p>
              <a:pPr algn="l" marL="868680" indent="-434340" lvl="1">
                <a:lnSpc>
                  <a:spcPts val="5184"/>
                </a:lnSpc>
                <a:buFont typeface="Arial"/>
                <a:buChar char="•"/>
              </a:pPr>
              <a:r>
                <a:rPr lang="en-US" sz="4800">
                  <a:solidFill>
                    <a:srgbClr val="404040"/>
                  </a:solidFill>
                  <a:latin typeface="Calibri (MS)"/>
                  <a:ea typeface="Calibri (MS)"/>
                  <a:cs typeface="Calibri (MS)"/>
                  <a:sym typeface="Calibri (MS)"/>
                </a:rPr>
                <a:t>Futsal</a:t>
              </a:r>
            </a:p>
            <a:p>
              <a:pPr algn="l" marL="868680" indent="-434340" lvl="1">
                <a:lnSpc>
                  <a:spcPts val="5184"/>
                </a:lnSpc>
                <a:buFont typeface="Arial"/>
                <a:buChar char="•"/>
              </a:pPr>
              <a:r>
                <a:rPr lang="en-US" sz="4800">
                  <a:solidFill>
                    <a:srgbClr val="404040"/>
                  </a:solidFill>
                  <a:latin typeface="Calibri (MS)"/>
                  <a:ea typeface="Calibri (MS)"/>
                  <a:cs typeface="Calibri (MS)"/>
                  <a:sym typeface="Calibri (MS)"/>
                </a:rPr>
                <a:t>Okçuluk</a:t>
              </a:r>
            </a:p>
            <a:p>
              <a:pPr algn="l" marL="868680" indent="-434340" lvl="1">
                <a:lnSpc>
                  <a:spcPts val="5184"/>
                </a:lnSpc>
                <a:buFont typeface="Arial"/>
                <a:buChar char="•"/>
              </a:pPr>
              <a:r>
                <a:rPr lang="en-US" sz="4800">
                  <a:solidFill>
                    <a:srgbClr val="404040"/>
                  </a:solidFill>
                  <a:latin typeface="Calibri (MS)"/>
                  <a:ea typeface="Calibri (MS)"/>
                  <a:cs typeface="Calibri (MS)"/>
                  <a:sym typeface="Calibri (MS)"/>
                </a:rPr>
                <a:t>Masa Tenisi</a:t>
              </a:r>
            </a:p>
            <a:p>
              <a:pPr algn="l" marL="868680" indent="-434340" lvl="1">
                <a:lnSpc>
                  <a:spcPts val="5184"/>
                </a:lnSpc>
                <a:buFont typeface="Arial"/>
                <a:buChar char="•"/>
              </a:pPr>
              <a:r>
                <a:rPr lang="en-US" sz="4800">
                  <a:solidFill>
                    <a:srgbClr val="404040"/>
                  </a:solidFill>
                  <a:latin typeface="Calibri (MS)"/>
                  <a:ea typeface="Calibri (MS)"/>
                  <a:cs typeface="Calibri (MS)"/>
                  <a:sym typeface="Calibri (MS)"/>
                </a:rPr>
                <a:t>Voleybol</a:t>
              </a:r>
            </a:p>
          </p:txBody>
        </p:sp>
      </p:grpSp>
      <p:sp>
        <p:nvSpPr>
          <p:cNvPr name="Freeform 13" id="13"/>
          <p:cNvSpPr/>
          <p:nvPr/>
        </p:nvSpPr>
        <p:spPr>
          <a:xfrm flipH="false" flipV="false" rot="0">
            <a:off x="6344044" y="4800600"/>
            <a:ext cx="5393688" cy="4316142"/>
          </a:xfrm>
          <a:custGeom>
            <a:avLst/>
            <a:gdLst/>
            <a:ahLst/>
            <a:cxnLst/>
            <a:rect r="r" b="b" t="t" l="l"/>
            <a:pathLst>
              <a:path h="4316142" w="5393688">
                <a:moveTo>
                  <a:pt x="0" y="0"/>
                </a:moveTo>
                <a:lnTo>
                  <a:pt x="5393688" y="0"/>
                </a:lnTo>
                <a:lnTo>
                  <a:pt x="5393688" y="4316142"/>
                </a:lnTo>
                <a:lnTo>
                  <a:pt x="0" y="4316142"/>
                </a:lnTo>
                <a:lnTo>
                  <a:pt x="0" y="0"/>
                </a:lnTo>
                <a:close/>
              </a:path>
            </a:pathLst>
          </a:custGeom>
          <a:blipFill>
            <a:blip r:embed="rId2"/>
            <a:stretch>
              <a:fillRect l="-21399" t="0" r="-21399" b="0"/>
            </a:stretch>
          </a:blipFill>
        </p:spPr>
      </p:sp>
      <p:sp>
        <p:nvSpPr>
          <p:cNvPr name="Freeform 14" id="14"/>
          <p:cNvSpPr/>
          <p:nvPr/>
        </p:nvSpPr>
        <p:spPr>
          <a:xfrm flipH="false" flipV="false" rot="0">
            <a:off x="12278457" y="2713086"/>
            <a:ext cx="4774225" cy="4175027"/>
          </a:xfrm>
          <a:custGeom>
            <a:avLst/>
            <a:gdLst/>
            <a:ahLst/>
            <a:cxnLst/>
            <a:rect r="r" b="b" t="t" l="l"/>
            <a:pathLst>
              <a:path h="4175027" w="4774225">
                <a:moveTo>
                  <a:pt x="0" y="0"/>
                </a:moveTo>
                <a:lnTo>
                  <a:pt x="4774225" y="0"/>
                </a:lnTo>
                <a:lnTo>
                  <a:pt x="4774225" y="4175026"/>
                </a:lnTo>
                <a:lnTo>
                  <a:pt x="0" y="4175026"/>
                </a:lnTo>
                <a:lnTo>
                  <a:pt x="0" y="0"/>
                </a:lnTo>
                <a:close/>
              </a:path>
            </a:pathLst>
          </a:custGeom>
          <a:blipFill>
            <a:blip r:embed="rId3"/>
            <a:stretch>
              <a:fillRect l="-28025" t="0" r="-28025"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Okçuluk Kursumuz</a:t>
              </a:r>
            </a:p>
          </p:txBody>
        </p:sp>
      </p:grpSp>
      <p:sp>
        <p:nvSpPr>
          <p:cNvPr name="Freeform 10" id="10"/>
          <p:cNvSpPr/>
          <p:nvPr/>
        </p:nvSpPr>
        <p:spPr>
          <a:xfrm flipH="false" flipV="false" rot="0">
            <a:off x="1645444" y="2782766"/>
            <a:ext cx="6927056" cy="5790645"/>
          </a:xfrm>
          <a:custGeom>
            <a:avLst/>
            <a:gdLst/>
            <a:ahLst/>
            <a:cxnLst/>
            <a:rect r="r" b="b" t="t" l="l"/>
            <a:pathLst>
              <a:path h="5790645" w="6927056">
                <a:moveTo>
                  <a:pt x="0" y="0"/>
                </a:moveTo>
                <a:lnTo>
                  <a:pt x="6927056" y="0"/>
                </a:lnTo>
                <a:lnTo>
                  <a:pt x="6927056" y="5790645"/>
                </a:lnTo>
                <a:lnTo>
                  <a:pt x="0" y="5790645"/>
                </a:lnTo>
                <a:lnTo>
                  <a:pt x="0" y="0"/>
                </a:lnTo>
                <a:close/>
              </a:path>
            </a:pathLst>
          </a:custGeom>
          <a:blipFill>
            <a:blip r:embed="rId2"/>
            <a:stretch>
              <a:fillRect l="-5550" t="0" r="-5550" b="0"/>
            </a:stretch>
          </a:blipFill>
        </p:spPr>
      </p:sp>
      <p:sp>
        <p:nvSpPr>
          <p:cNvPr name="Freeform 11" id="11"/>
          <p:cNvSpPr/>
          <p:nvPr/>
        </p:nvSpPr>
        <p:spPr>
          <a:xfrm flipH="false" flipV="false" rot="0">
            <a:off x="9614388" y="2782766"/>
            <a:ext cx="7118656" cy="5749500"/>
          </a:xfrm>
          <a:custGeom>
            <a:avLst/>
            <a:gdLst/>
            <a:ahLst/>
            <a:cxnLst/>
            <a:rect r="r" b="b" t="t" l="l"/>
            <a:pathLst>
              <a:path h="5749500" w="7118656">
                <a:moveTo>
                  <a:pt x="0" y="0"/>
                </a:moveTo>
                <a:lnTo>
                  <a:pt x="7118656" y="0"/>
                </a:lnTo>
                <a:lnTo>
                  <a:pt x="7118656" y="5749500"/>
                </a:lnTo>
                <a:lnTo>
                  <a:pt x="0" y="5749500"/>
                </a:lnTo>
                <a:lnTo>
                  <a:pt x="0" y="0"/>
                </a:lnTo>
                <a:close/>
              </a:path>
            </a:pathLst>
          </a:custGeom>
          <a:blipFill>
            <a:blip r:embed="rId3"/>
            <a:stretch>
              <a:fillRect l="-4458" t="0" r="-4458"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 y="9601200"/>
            <a:ext cx="18288000" cy="685800"/>
            <a:chOff x="0" y="0"/>
            <a:chExt cx="24384000" cy="914400"/>
          </a:xfrm>
        </p:grpSpPr>
        <p:sp>
          <p:nvSpPr>
            <p:cNvPr name="Freeform 3" id="3"/>
            <p:cNvSpPr/>
            <p:nvPr/>
          </p:nvSpPr>
          <p:spPr>
            <a:xfrm flipH="false" flipV="false" rot="0">
              <a:off x="0" y="0"/>
              <a:ext cx="24384000" cy="914400"/>
            </a:xfrm>
            <a:custGeom>
              <a:avLst/>
              <a:gdLst/>
              <a:ahLst/>
              <a:cxnLst/>
              <a:rect r="r" b="b" t="t" l="l"/>
              <a:pathLst>
                <a:path h="914400" w="24384000">
                  <a:moveTo>
                    <a:pt x="0" y="0"/>
                  </a:moveTo>
                  <a:lnTo>
                    <a:pt x="24384000" y="0"/>
                  </a:lnTo>
                  <a:lnTo>
                    <a:pt x="24384000" y="914400"/>
                  </a:lnTo>
                  <a:lnTo>
                    <a:pt x="0" y="914400"/>
                  </a:lnTo>
                  <a:close/>
                </a:path>
              </a:pathLst>
            </a:custGeom>
            <a:solidFill>
              <a:srgbClr val="63A537"/>
            </a:solidFill>
          </p:spPr>
        </p:sp>
      </p:grpSp>
      <p:grpSp>
        <p:nvGrpSpPr>
          <p:cNvPr name="Group 4" id="4"/>
          <p:cNvGrpSpPr/>
          <p:nvPr/>
        </p:nvGrpSpPr>
        <p:grpSpPr>
          <a:xfrm rot="0">
            <a:off x="22" y="9501474"/>
            <a:ext cx="18287978" cy="99726"/>
            <a:chOff x="0" y="0"/>
            <a:chExt cx="24383970" cy="132968"/>
          </a:xfrm>
        </p:grpSpPr>
        <p:sp>
          <p:nvSpPr>
            <p:cNvPr name="Freeform 5" id="5"/>
            <p:cNvSpPr/>
            <p:nvPr/>
          </p:nvSpPr>
          <p:spPr>
            <a:xfrm flipH="false" flipV="false" rot="0">
              <a:off x="0" y="0"/>
              <a:ext cx="24384000" cy="132969"/>
            </a:xfrm>
            <a:custGeom>
              <a:avLst/>
              <a:gdLst/>
              <a:ahLst/>
              <a:cxnLst/>
              <a:rect r="r" b="b" t="t" l="l"/>
              <a:pathLst>
                <a:path h="132969" w="24384000">
                  <a:moveTo>
                    <a:pt x="0" y="0"/>
                  </a:moveTo>
                  <a:lnTo>
                    <a:pt x="24384000" y="0"/>
                  </a:lnTo>
                  <a:lnTo>
                    <a:pt x="24384000" y="132969"/>
                  </a:lnTo>
                  <a:lnTo>
                    <a:pt x="0" y="132969"/>
                  </a:lnTo>
                  <a:close/>
                </a:path>
              </a:pathLst>
            </a:custGeom>
            <a:solidFill>
              <a:srgbClr val="99CB38"/>
            </a:solidFill>
          </p:spPr>
        </p:sp>
      </p:grpSp>
      <p:sp>
        <p:nvSpPr>
          <p:cNvPr name="AutoShape 6" id="6"/>
          <p:cNvSpPr/>
          <p:nvPr/>
        </p:nvSpPr>
        <p:spPr>
          <a:xfrm rot="2188">
            <a:off x="1785534" y="2606767"/>
            <a:ext cx="14959968" cy="0"/>
          </a:xfrm>
          <a:prstGeom prst="line">
            <a:avLst/>
          </a:prstGeom>
          <a:ln cap="rnd" w="9525">
            <a:solidFill>
              <a:srgbClr val="000000"/>
            </a:solidFill>
            <a:prstDash val="solid"/>
            <a:headEnd type="none" len="sm" w="sm"/>
            <a:tailEnd type="none" len="sm" w="sm"/>
          </a:ln>
        </p:spPr>
      </p:sp>
      <p:grpSp>
        <p:nvGrpSpPr>
          <p:cNvPr name="Group 7" id="7"/>
          <p:cNvGrpSpPr/>
          <p:nvPr/>
        </p:nvGrpSpPr>
        <p:grpSpPr>
          <a:xfrm rot="0">
            <a:off x="1645920" y="429904"/>
            <a:ext cx="15087600" cy="2176135"/>
            <a:chOff x="0" y="0"/>
            <a:chExt cx="20116800" cy="2901514"/>
          </a:xfrm>
        </p:grpSpPr>
        <p:sp>
          <p:nvSpPr>
            <p:cNvPr name="Freeform 8" id="8"/>
            <p:cNvSpPr/>
            <p:nvPr/>
          </p:nvSpPr>
          <p:spPr>
            <a:xfrm flipH="false" flipV="false" rot="0">
              <a:off x="0" y="0"/>
              <a:ext cx="20116800" cy="2901514"/>
            </a:xfrm>
            <a:custGeom>
              <a:avLst/>
              <a:gdLst/>
              <a:ahLst/>
              <a:cxnLst/>
              <a:rect r="r" b="b" t="t" l="l"/>
              <a:pathLst>
                <a:path h="2901514" w="20116800">
                  <a:moveTo>
                    <a:pt x="0" y="0"/>
                  </a:moveTo>
                  <a:lnTo>
                    <a:pt x="20116800" y="0"/>
                  </a:lnTo>
                  <a:lnTo>
                    <a:pt x="20116800" y="2901514"/>
                  </a:lnTo>
                  <a:lnTo>
                    <a:pt x="0" y="2901514"/>
                  </a:lnTo>
                  <a:close/>
                </a:path>
              </a:pathLst>
            </a:custGeom>
            <a:solidFill>
              <a:srgbClr val="000000">
                <a:alpha val="0"/>
              </a:srgbClr>
            </a:solidFill>
          </p:spPr>
        </p:sp>
        <p:sp>
          <p:nvSpPr>
            <p:cNvPr name="TextBox 9" id="9"/>
            <p:cNvSpPr txBox="true"/>
            <p:nvPr/>
          </p:nvSpPr>
          <p:spPr>
            <a:xfrm>
              <a:off x="0" y="-19050"/>
              <a:ext cx="20116800" cy="2920564"/>
            </a:xfrm>
            <a:prstGeom prst="rect">
              <a:avLst/>
            </a:prstGeom>
          </p:spPr>
          <p:txBody>
            <a:bodyPr anchor="b" rtlCol="false" tIns="0" lIns="0" bIns="0" rIns="0"/>
            <a:lstStyle/>
            <a:p>
              <a:pPr algn="l">
                <a:lnSpc>
                  <a:spcPts val="7344"/>
                </a:lnSpc>
              </a:pPr>
              <a:r>
                <a:rPr lang="en-US" sz="7200" spc="-74">
                  <a:solidFill>
                    <a:srgbClr val="404040"/>
                  </a:solidFill>
                  <a:latin typeface="Calibri (MS) Light"/>
                  <a:ea typeface="Calibri (MS) Light"/>
                  <a:cs typeface="Calibri (MS) Light"/>
                  <a:sym typeface="Calibri (MS) Light"/>
                </a:rPr>
                <a:t>Futsal</a:t>
              </a:r>
            </a:p>
          </p:txBody>
        </p:sp>
      </p:grpSp>
      <p:sp>
        <p:nvSpPr>
          <p:cNvPr name="Freeform 10" id="10"/>
          <p:cNvSpPr/>
          <p:nvPr/>
        </p:nvSpPr>
        <p:spPr>
          <a:xfrm flipH="false" flipV="false" rot="0">
            <a:off x="1978270" y="2769393"/>
            <a:ext cx="5965140" cy="6034088"/>
          </a:xfrm>
          <a:custGeom>
            <a:avLst/>
            <a:gdLst/>
            <a:ahLst/>
            <a:cxnLst/>
            <a:rect r="r" b="b" t="t" l="l"/>
            <a:pathLst>
              <a:path h="6034088" w="5965140">
                <a:moveTo>
                  <a:pt x="0" y="0"/>
                </a:moveTo>
                <a:lnTo>
                  <a:pt x="5965141" y="0"/>
                </a:lnTo>
                <a:lnTo>
                  <a:pt x="5965141" y="6034087"/>
                </a:lnTo>
                <a:lnTo>
                  <a:pt x="0" y="6034087"/>
                </a:lnTo>
                <a:lnTo>
                  <a:pt x="0" y="0"/>
                </a:lnTo>
                <a:close/>
              </a:path>
            </a:pathLst>
          </a:custGeom>
          <a:blipFill>
            <a:blip r:embed="rId2"/>
            <a:stretch>
              <a:fillRect l="0" t="-15882" r="0" b="-15882"/>
            </a:stretch>
          </a:blipFill>
        </p:spPr>
      </p:sp>
      <p:sp>
        <p:nvSpPr>
          <p:cNvPr name="Freeform 11" id="11"/>
          <p:cNvSpPr/>
          <p:nvPr/>
        </p:nvSpPr>
        <p:spPr>
          <a:xfrm flipH="false" flipV="false" rot="0">
            <a:off x="9456128" y="2769393"/>
            <a:ext cx="6338018" cy="6034088"/>
          </a:xfrm>
          <a:custGeom>
            <a:avLst/>
            <a:gdLst/>
            <a:ahLst/>
            <a:cxnLst/>
            <a:rect r="r" b="b" t="t" l="l"/>
            <a:pathLst>
              <a:path h="6034088" w="6338018">
                <a:moveTo>
                  <a:pt x="0" y="0"/>
                </a:moveTo>
                <a:lnTo>
                  <a:pt x="6338017" y="0"/>
                </a:lnTo>
                <a:lnTo>
                  <a:pt x="6338017" y="6034087"/>
                </a:lnTo>
                <a:lnTo>
                  <a:pt x="0" y="6034087"/>
                </a:lnTo>
                <a:lnTo>
                  <a:pt x="0" y="0"/>
                </a:lnTo>
                <a:close/>
              </a:path>
            </a:pathLst>
          </a:custGeom>
          <a:blipFill>
            <a:blip r:embed="rId3"/>
            <a:stretch>
              <a:fillRect l="0" t="-20048" r="0" b="-20048"/>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DAGiS6zX_cw</dc:identifier>
  <dcterms:modified xsi:type="dcterms:W3CDTF">2011-08-01T06:04:30Z</dcterms:modified>
  <cp:revision>1</cp:revision>
  <dc:title>tanıtım.pptx</dc:title>
</cp:coreProperties>
</file>